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257" r:id="rId3"/>
    <p:sldId id="283" r:id="rId4"/>
    <p:sldId id="295" r:id="rId5"/>
    <p:sldId id="296" r:id="rId6"/>
    <p:sldId id="297" r:id="rId7"/>
    <p:sldId id="272" r:id="rId8"/>
    <p:sldId id="285" r:id="rId9"/>
    <p:sldId id="286" r:id="rId10"/>
    <p:sldId id="287" r:id="rId11"/>
    <p:sldId id="288" r:id="rId12"/>
    <p:sldId id="273" r:id="rId13"/>
    <p:sldId id="275" r:id="rId14"/>
    <p:sldId id="274" r:id="rId15"/>
    <p:sldId id="289" r:id="rId16"/>
    <p:sldId id="276" r:id="rId17"/>
    <p:sldId id="290" r:id="rId18"/>
    <p:sldId id="291" r:id="rId19"/>
    <p:sldId id="277" r:id="rId20"/>
    <p:sldId id="278" r:id="rId21"/>
    <p:sldId id="279" r:id="rId22"/>
    <p:sldId id="281" r:id="rId23"/>
    <p:sldId id="280" r:id="rId24"/>
    <p:sldId id="292" r:id="rId25"/>
    <p:sldId id="293" r:id="rId26"/>
    <p:sldId id="294" r:id="rId27"/>
    <p:sldId id="261"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EBE7DB"/>
    <a:srgbClr val="F3EFE7"/>
    <a:srgbClr val="D91720"/>
    <a:srgbClr val="526865"/>
    <a:srgbClr val="BC90C6"/>
    <a:srgbClr val="FFFAF0"/>
    <a:srgbClr val="C62B31"/>
    <a:srgbClr val="8524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60B7A-BB21-43D3-ADBC-54FEAAFA8A70}" v="11" dt="2022-06-14T13:13:27.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6688" autoAdjust="0"/>
  </p:normalViewPr>
  <p:slideViewPr>
    <p:cSldViewPr snapToGrid="0" snapToObjects="1">
      <p:cViewPr varScale="1">
        <p:scale>
          <a:sx n="102" d="100"/>
          <a:sy n="102" d="100"/>
        </p:scale>
        <p:origin x="1212" y="11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92" d="100"/>
          <a:sy n="92" d="100"/>
        </p:scale>
        <p:origin x="364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Thornhill" userId="4b94b3c8d6c07379" providerId="LiveId" clId="{62A123E4-8357-42A5-8098-E05148375711}"/>
    <pc:docChg chg="undo custSel addSld delSld modSld">
      <pc:chgData name="Thomas Thornhill" userId="4b94b3c8d6c07379" providerId="LiveId" clId="{62A123E4-8357-42A5-8098-E05148375711}" dt="2022-06-13T04:22:34.143" v="1864" actId="20577"/>
      <pc:docMkLst>
        <pc:docMk/>
      </pc:docMkLst>
      <pc:sldChg chg="modSp mod modAnim">
        <pc:chgData name="Thomas Thornhill" userId="4b94b3c8d6c07379" providerId="LiveId" clId="{62A123E4-8357-42A5-8098-E05148375711}" dt="2022-06-12T23:22:17.060" v="461"/>
        <pc:sldMkLst>
          <pc:docMk/>
          <pc:sldMk cId="3877253977" sldId="257"/>
        </pc:sldMkLst>
        <pc:spChg chg="mod">
          <ac:chgData name="Thomas Thornhill" userId="4b94b3c8d6c07379" providerId="LiveId" clId="{62A123E4-8357-42A5-8098-E05148375711}" dt="2022-06-12T23:21:41.460" v="444" actId="27636"/>
          <ac:spMkLst>
            <pc:docMk/>
            <pc:sldMk cId="3877253977" sldId="257"/>
            <ac:spMk id="8" creationId="{00000000-0000-0000-0000-000000000000}"/>
          </ac:spMkLst>
        </pc:spChg>
        <pc:spChg chg="mod">
          <ac:chgData name="Thomas Thornhill" userId="4b94b3c8d6c07379" providerId="LiveId" clId="{62A123E4-8357-42A5-8098-E05148375711}" dt="2022-06-12T23:17:49.196" v="0" actId="6549"/>
          <ac:spMkLst>
            <pc:docMk/>
            <pc:sldMk cId="3877253977" sldId="257"/>
            <ac:spMk id="9" creationId="{00000000-0000-0000-0000-000000000000}"/>
          </ac:spMkLst>
        </pc:spChg>
      </pc:sldChg>
      <pc:sldChg chg="delSp modSp mod">
        <pc:chgData name="Thomas Thornhill" userId="4b94b3c8d6c07379" providerId="LiveId" clId="{62A123E4-8357-42A5-8098-E05148375711}" dt="2022-06-12T23:42:00.682" v="1807" actId="1076"/>
        <pc:sldMkLst>
          <pc:docMk/>
          <pc:sldMk cId="1405483902" sldId="261"/>
        </pc:sldMkLst>
        <pc:spChg chg="del mod">
          <ac:chgData name="Thomas Thornhill" userId="4b94b3c8d6c07379" providerId="LiveId" clId="{62A123E4-8357-42A5-8098-E05148375711}" dt="2022-06-12T23:41:55.133" v="1805" actId="478"/>
          <ac:spMkLst>
            <pc:docMk/>
            <pc:sldMk cId="1405483902" sldId="261"/>
            <ac:spMk id="8" creationId="{00000000-0000-0000-0000-000000000000}"/>
          </ac:spMkLst>
        </pc:spChg>
        <pc:spChg chg="mod">
          <ac:chgData name="Thomas Thornhill" userId="4b94b3c8d6c07379" providerId="LiveId" clId="{62A123E4-8357-42A5-8098-E05148375711}" dt="2022-06-12T23:42:00.682" v="1807" actId="1076"/>
          <ac:spMkLst>
            <pc:docMk/>
            <pc:sldMk cId="1405483902" sldId="261"/>
            <ac:spMk id="9" creationId="{00000000-0000-0000-0000-000000000000}"/>
          </ac:spMkLst>
        </pc:spChg>
      </pc:sldChg>
      <pc:sldChg chg="modSp">
        <pc:chgData name="Thomas Thornhill" userId="4b94b3c8d6c07379" providerId="LiveId" clId="{62A123E4-8357-42A5-8098-E05148375711}" dt="2022-06-13T04:14:39.089" v="1826" actId="6549"/>
        <pc:sldMkLst>
          <pc:docMk/>
          <pc:sldMk cId="2839308740" sldId="274"/>
        </pc:sldMkLst>
        <pc:spChg chg="mod">
          <ac:chgData name="Thomas Thornhill" userId="4b94b3c8d6c07379" providerId="LiveId" clId="{62A123E4-8357-42A5-8098-E05148375711}" dt="2022-06-13T04:14:39.089" v="1826" actId="6549"/>
          <ac:spMkLst>
            <pc:docMk/>
            <pc:sldMk cId="2839308740" sldId="274"/>
            <ac:spMk id="8" creationId="{00000000-0000-0000-0000-000000000000}"/>
          </ac:spMkLst>
        </pc:spChg>
      </pc:sldChg>
      <pc:sldChg chg="modSp">
        <pc:chgData name="Thomas Thornhill" userId="4b94b3c8d6c07379" providerId="LiveId" clId="{62A123E4-8357-42A5-8098-E05148375711}" dt="2022-06-13T04:18:58.752" v="1854" actId="20577"/>
        <pc:sldMkLst>
          <pc:docMk/>
          <pc:sldMk cId="2314946001" sldId="277"/>
        </pc:sldMkLst>
        <pc:spChg chg="mod">
          <ac:chgData name="Thomas Thornhill" userId="4b94b3c8d6c07379" providerId="LiveId" clId="{62A123E4-8357-42A5-8098-E05148375711}" dt="2022-06-13T04:18:58.752" v="1854" actId="20577"/>
          <ac:spMkLst>
            <pc:docMk/>
            <pc:sldMk cId="2314946001" sldId="277"/>
            <ac:spMk id="8" creationId="{00000000-0000-0000-0000-000000000000}"/>
          </ac:spMkLst>
        </pc:spChg>
      </pc:sldChg>
      <pc:sldChg chg="modSp mod">
        <pc:chgData name="Thomas Thornhill" userId="4b94b3c8d6c07379" providerId="LiveId" clId="{62A123E4-8357-42A5-8098-E05148375711}" dt="2022-06-13T04:20:41.446" v="1863" actId="20577"/>
        <pc:sldMkLst>
          <pc:docMk/>
          <pc:sldMk cId="2474937107" sldId="279"/>
        </pc:sldMkLst>
        <pc:spChg chg="mod">
          <ac:chgData name="Thomas Thornhill" userId="4b94b3c8d6c07379" providerId="LiveId" clId="{62A123E4-8357-42A5-8098-E05148375711}" dt="2022-06-13T04:20:41.446" v="1863" actId="20577"/>
          <ac:spMkLst>
            <pc:docMk/>
            <pc:sldMk cId="2474937107" sldId="279"/>
            <ac:spMk id="8" creationId="{00000000-0000-0000-0000-000000000000}"/>
          </ac:spMkLst>
        </pc:spChg>
      </pc:sldChg>
      <pc:sldChg chg="del">
        <pc:chgData name="Thomas Thornhill" userId="4b94b3c8d6c07379" providerId="LiveId" clId="{62A123E4-8357-42A5-8098-E05148375711}" dt="2022-06-12T23:41:45.941" v="1802" actId="47"/>
        <pc:sldMkLst>
          <pc:docMk/>
          <pc:sldMk cId="3689140745" sldId="282"/>
        </pc:sldMkLst>
      </pc:sldChg>
      <pc:sldChg chg="modSp mod modAnim">
        <pc:chgData name="Thomas Thornhill" userId="4b94b3c8d6c07379" providerId="LiveId" clId="{62A123E4-8357-42A5-8098-E05148375711}" dt="2022-06-12T23:24:02.600" v="678" actId="6549"/>
        <pc:sldMkLst>
          <pc:docMk/>
          <pc:sldMk cId="3711771468" sldId="283"/>
        </pc:sldMkLst>
        <pc:spChg chg="mod">
          <ac:chgData name="Thomas Thornhill" userId="4b94b3c8d6c07379" providerId="LiveId" clId="{62A123E4-8357-42A5-8098-E05148375711}" dt="2022-06-12T23:24:02.600" v="678" actId="6549"/>
          <ac:spMkLst>
            <pc:docMk/>
            <pc:sldMk cId="3711771468" sldId="283"/>
            <ac:spMk id="8" creationId="{00000000-0000-0000-0000-000000000000}"/>
          </ac:spMkLst>
        </pc:spChg>
        <pc:spChg chg="mod">
          <ac:chgData name="Thomas Thornhill" userId="4b94b3c8d6c07379" providerId="LiveId" clId="{62A123E4-8357-42A5-8098-E05148375711}" dt="2022-06-12T23:21:59.600" v="460" actId="6549"/>
          <ac:spMkLst>
            <pc:docMk/>
            <pc:sldMk cId="3711771468" sldId="283"/>
            <ac:spMk id="9" creationId="{00000000-0000-0000-0000-000000000000}"/>
          </ac:spMkLst>
        </pc:spChg>
      </pc:sldChg>
      <pc:sldChg chg="del">
        <pc:chgData name="Thomas Thornhill" userId="4b94b3c8d6c07379" providerId="LiveId" clId="{62A123E4-8357-42A5-8098-E05148375711}" dt="2022-06-12T23:40:30.854" v="1801" actId="47"/>
        <pc:sldMkLst>
          <pc:docMk/>
          <pc:sldMk cId="2812172080" sldId="284"/>
        </pc:sldMkLst>
      </pc:sldChg>
      <pc:sldChg chg="modSp">
        <pc:chgData name="Thomas Thornhill" userId="4b94b3c8d6c07379" providerId="LiveId" clId="{62A123E4-8357-42A5-8098-E05148375711}" dt="2022-06-13T04:17:42.880" v="1833" actId="20577"/>
        <pc:sldMkLst>
          <pc:docMk/>
          <pc:sldMk cId="438794751" sldId="290"/>
        </pc:sldMkLst>
        <pc:spChg chg="mod">
          <ac:chgData name="Thomas Thornhill" userId="4b94b3c8d6c07379" providerId="LiveId" clId="{62A123E4-8357-42A5-8098-E05148375711}" dt="2022-06-13T04:17:42.880" v="1833" actId="20577"/>
          <ac:spMkLst>
            <pc:docMk/>
            <pc:sldMk cId="438794751" sldId="290"/>
            <ac:spMk id="8" creationId="{00000000-0000-0000-0000-000000000000}"/>
          </ac:spMkLst>
        </pc:spChg>
      </pc:sldChg>
      <pc:sldChg chg="modSp">
        <pc:chgData name="Thomas Thornhill" userId="4b94b3c8d6c07379" providerId="LiveId" clId="{62A123E4-8357-42A5-8098-E05148375711}" dt="2022-06-13T04:18:16.244" v="1838" actId="115"/>
        <pc:sldMkLst>
          <pc:docMk/>
          <pc:sldMk cId="4062988674" sldId="291"/>
        </pc:sldMkLst>
        <pc:spChg chg="mod">
          <ac:chgData name="Thomas Thornhill" userId="4b94b3c8d6c07379" providerId="LiveId" clId="{62A123E4-8357-42A5-8098-E05148375711}" dt="2022-06-13T04:18:16.244" v="1838" actId="115"/>
          <ac:spMkLst>
            <pc:docMk/>
            <pc:sldMk cId="4062988674" sldId="291"/>
            <ac:spMk id="8" creationId="{00000000-0000-0000-0000-000000000000}"/>
          </ac:spMkLst>
        </pc:spChg>
      </pc:sldChg>
      <pc:sldChg chg="modSp">
        <pc:chgData name="Thomas Thornhill" userId="4b94b3c8d6c07379" providerId="LiveId" clId="{62A123E4-8357-42A5-8098-E05148375711}" dt="2022-06-13T04:22:34.143" v="1864" actId="20577"/>
        <pc:sldMkLst>
          <pc:docMk/>
          <pc:sldMk cId="1371741318" sldId="293"/>
        </pc:sldMkLst>
        <pc:spChg chg="mod">
          <ac:chgData name="Thomas Thornhill" userId="4b94b3c8d6c07379" providerId="LiveId" clId="{62A123E4-8357-42A5-8098-E05148375711}" dt="2022-06-13T04:22:34.143" v="1864" actId="20577"/>
          <ac:spMkLst>
            <pc:docMk/>
            <pc:sldMk cId="1371741318" sldId="293"/>
            <ac:spMk id="8" creationId="{00000000-0000-0000-0000-000000000000}"/>
          </ac:spMkLst>
        </pc:spChg>
      </pc:sldChg>
      <pc:sldChg chg="modSp add mod modAnim">
        <pc:chgData name="Thomas Thornhill" userId="4b94b3c8d6c07379" providerId="LiveId" clId="{62A123E4-8357-42A5-8098-E05148375711}" dt="2022-06-12T23:38:26.383" v="1751" actId="313"/>
        <pc:sldMkLst>
          <pc:docMk/>
          <pc:sldMk cId="3424879324" sldId="295"/>
        </pc:sldMkLst>
        <pc:spChg chg="mod">
          <ac:chgData name="Thomas Thornhill" userId="4b94b3c8d6c07379" providerId="LiveId" clId="{62A123E4-8357-42A5-8098-E05148375711}" dt="2022-06-12T23:38:26.383" v="1751" actId="313"/>
          <ac:spMkLst>
            <pc:docMk/>
            <pc:sldMk cId="3424879324" sldId="295"/>
            <ac:spMk id="8" creationId="{00000000-0000-0000-0000-000000000000}"/>
          </ac:spMkLst>
        </pc:spChg>
      </pc:sldChg>
      <pc:sldChg chg="modSp add mod modAnim">
        <pc:chgData name="Thomas Thornhill" userId="4b94b3c8d6c07379" providerId="LiveId" clId="{62A123E4-8357-42A5-8098-E05148375711}" dt="2022-06-13T04:11:20.271" v="1823" actId="20577"/>
        <pc:sldMkLst>
          <pc:docMk/>
          <pc:sldMk cId="2262678471" sldId="296"/>
        </pc:sldMkLst>
        <pc:spChg chg="mod">
          <ac:chgData name="Thomas Thornhill" userId="4b94b3c8d6c07379" providerId="LiveId" clId="{62A123E4-8357-42A5-8098-E05148375711}" dt="2022-06-13T04:11:20.271" v="1823" actId="20577"/>
          <ac:spMkLst>
            <pc:docMk/>
            <pc:sldMk cId="2262678471" sldId="296"/>
            <ac:spMk id="8" creationId="{00000000-0000-0000-0000-000000000000}"/>
          </ac:spMkLst>
        </pc:spChg>
      </pc:sldChg>
      <pc:sldChg chg="modSp add mod modAnim">
        <pc:chgData name="Thomas Thornhill" userId="4b94b3c8d6c07379" providerId="LiveId" clId="{62A123E4-8357-42A5-8098-E05148375711}" dt="2022-06-13T04:11:46.122" v="1825" actId="6549"/>
        <pc:sldMkLst>
          <pc:docMk/>
          <pc:sldMk cId="2085172810" sldId="297"/>
        </pc:sldMkLst>
        <pc:spChg chg="mod">
          <ac:chgData name="Thomas Thornhill" userId="4b94b3c8d6c07379" providerId="LiveId" clId="{62A123E4-8357-42A5-8098-E05148375711}" dt="2022-06-13T04:11:46.122" v="1825" actId="6549"/>
          <ac:spMkLst>
            <pc:docMk/>
            <pc:sldMk cId="2085172810" sldId="297"/>
            <ac:spMk id="8" creationId="{00000000-0000-0000-0000-000000000000}"/>
          </ac:spMkLst>
        </pc:spChg>
      </pc:sldChg>
    </pc:docChg>
  </pc:docChgLst>
  <pc:docChgLst>
    <pc:chgData name="Thomas Thornhill" userId="4b94b3c8d6c07379" providerId="LiveId" clId="{6BE60B7A-BB21-43D3-ADBC-54FEAAFA8A70}"/>
    <pc:docChg chg="custSel modSld">
      <pc:chgData name="Thomas Thornhill" userId="4b94b3c8d6c07379" providerId="LiveId" clId="{6BE60B7A-BB21-43D3-ADBC-54FEAAFA8A70}" dt="2022-06-14T13:15:15.661" v="16" actId="20577"/>
      <pc:docMkLst>
        <pc:docMk/>
      </pc:docMkLst>
      <pc:sldChg chg="modSp">
        <pc:chgData name="Thomas Thornhill" userId="4b94b3c8d6c07379" providerId="LiveId" clId="{6BE60B7A-BB21-43D3-ADBC-54FEAAFA8A70}" dt="2022-06-14T13:13:27.343" v="12" actId="20577"/>
        <pc:sldMkLst>
          <pc:docMk/>
          <pc:sldMk cId="2314946001" sldId="277"/>
        </pc:sldMkLst>
        <pc:spChg chg="mod">
          <ac:chgData name="Thomas Thornhill" userId="4b94b3c8d6c07379" providerId="LiveId" clId="{6BE60B7A-BB21-43D3-ADBC-54FEAAFA8A70}" dt="2022-06-14T13:13:27.343" v="12" actId="20577"/>
          <ac:spMkLst>
            <pc:docMk/>
            <pc:sldMk cId="2314946001" sldId="277"/>
            <ac:spMk id="8" creationId="{00000000-0000-0000-0000-000000000000}"/>
          </ac:spMkLst>
        </pc:spChg>
      </pc:sldChg>
      <pc:sldChg chg="modSp mod">
        <pc:chgData name="Thomas Thornhill" userId="4b94b3c8d6c07379" providerId="LiveId" clId="{6BE60B7A-BB21-43D3-ADBC-54FEAAFA8A70}" dt="2022-06-14T13:14:26.148" v="13" actId="20577"/>
        <pc:sldMkLst>
          <pc:docMk/>
          <pc:sldMk cId="2474937107" sldId="279"/>
        </pc:sldMkLst>
        <pc:spChg chg="mod">
          <ac:chgData name="Thomas Thornhill" userId="4b94b3c8d6c07379" providerId="LiveId" clId="{6BE60B7A-BB21-43D3-ADBC-54FEAAFA8A70}" dt="2022-06-14T13:14:26.148" v="13" actId="20577"/>
          <ac:spMkLst>
            <pc:docMk/>
            <pc:sldMk cId="2474937107" sldId="279"/>
            <ac:spMk id="8" creationId="{00000000-0000-0000-0000-000000000000}"/>
          </ac:spMkLst>
        </pc:spChg>
      </pc:sldChg>
      <pc:sldChg chg="modSp mod">
        <pc:chgData name="Thomas Thornhill" userId="4b94b3c8d6c07379" providerId="LiveId" clId="{6BE60B7A-BB21-43D3-ADBC-54FEAAFA8A70}" dt="2022-06-14T13:15:15.661" v="16" actId="20577"/>
        <pc:sldMkLst>
          <pc:docMk/>
          <pc:sldMk cId="2585038449" sldId="281"/>
        </pc:sldMkLst>
        <pc:spChg chg="mod">
          <ac:chgData name="Thomas Thornhill" userId="4b94b3c8d6c07379" providerId="LiveId" clId="{6BE60B7A-BB21-43D3-ADBC-54FEAAFA8A70}" dt="2022-06-14T13:15:15.661" v="16" actId="20577"/>
          <ac:spMkLst>
            <pc:docMk/>
            <pc:sldMk cId="2585038449" sldId="281"/>
            <ac:spMk id="8" creationId="{00000000-0000-0000-0000-000000000000}"/>
          </ac:spMkLst>
        </pc:spChg>
      </pc:sldChg>
      <pc:sldChg chg="modSp mod">
        <pc:chgData name="Thomas Thornhill" userId="4b94b3c8d6c07379" providerId="LiveId" clId="{6BE60B7A-BB21-43D3-ADBC-54FEAAFA8A70}" dt="2022-06-14T13:09:11.851" v="11" actId="20577"/>
        <pc:sldMkLst>
          <pc:docMk/>
          <pc:sldMk cId="315721457" sldId="286"/>
        </pc:sldMkLst>
        <pc:spChg chg="mod">
          <ac:chgData name="Thomas Thornhill" userId="4b94b3c8d6c07379" providerId="LiveId" clId="{6BE60B7A-BB21-43D3-ADBC-54FEAAFA8A70}" dt="2022-06-14T13:09:11.851" v="11" actId="20577"/>
          <ac:spMkLst>
            <pc:docMk/>
            <pc:sldMk cId="315721457" sldId="286"/>
            <ac:spMk id="8" creationId="{00000000-0000-0000-0000-000000000000}"/>
          </ac:spMkLst>
        </pc:spChg>
      </pc:sldChg>
      <pc:sldChg chg="modSp">
        <pc:chgData name="Thomas Thornhill" userId="4b94b3c8d6c07379" providerId="LiveId" clId="{6BE60B7A-BB21-43D3-ADBC-54FEAAFA8A70}" dt="2022-06-14T13:07:36.150" v="9" actId="33524"/>
        <pc:sldMkLst>
          <pc:docMk/>
          <pc:sldMk cId="3424879324" sldId="295"/>
        </pc:sldMkLst>
        <pc:spChg chg="mod">
          <ac:chgData name="Thomas Thornhill" userId="4b94b3c8d6c07379" providerId="LiveId" clId="{6BE60B7A-BB21-43D3-ADBC-54FEAAFA8A70}" dt="2022-06-14T13:07:36.150" v="9" actId="33524"/>
          <ac:spMkLst>
            <pc:docMk/>
            <pc:sldMk cId="3424879324" sldId="295"/>
            <ac:spMk id="8" creationId="{00000000-0000-0000-0000-000000000000}"/>
          </ac:spMkLst>
        </pc:spChg>
      </pc:sldChg>
    </pc:docChg>
  </pc:docChgLst>
  <pc:docChgLst>
    <pc:chgData name="Thomas Thornhill" userId="4b94b3c8d6c07379" providerId="LiveId" clId="{8372C9DA-78CA-4F67-8B07-CA704D18A336}"/>
    <pc:docChg chg="custSel modSld">
      <pc:chgData name="Thomas Thornhill" userId="4b94b3c8d6c07379" providerId="LiveId" clId="{8372C9DA-78CA-4F67-8B07-CA704D18A336}" dt="2022-06-12T23:17:07.650" v="55" actId="14100"/>
      <pc:docMkLst>
        <pc:docMk/>
      </pc:docMkLst>
      <pc:sldChg chg="modSp mod">
        <pc:chgData name="Thomas Thornhill" userId="4b94b3c8d6c07379" providerId="LiveId" clId="{8372C9DA-78CA-4F67-8B07-CA704D18A336}" dt="2022-06-12T23:17:07.650" v="55" actId="14100"/>
        <pc:sldMkLst>
          <pc:docMk/>
          <pc:sldMk cId="3893856719" sldId="258"/>
        </pc:sldMkLst>
        <pc:spChg chg="mod">
          <ac:chgData name="Thomas Thornhill" userId="4b94b3c8d6c07379" providerId="LiveId" clId="{8372C9DA-78CA-4F67-8B07-CA704D18A336}" dt="2022-06-12T23:17:07.650" v="55" actId="14100"/>
          <ac:spMkLst>
            <pc:docMk/>
            <pc:sldMk cId="3893856719" sldId="258"/>
            <ac:spMk id="8" creationId="{00000000-0000-0000-0000-000000000000}"/>
          </ac:spMkLst>
        </pc:spChg>
        <pc:spChg chg="mod">
          <ac:chgData name="Thomas Thornhill" userId="4b94b3c8d6c07379" providerId="LiveId" clId="{8372C9DA-78CA-4F67-8B07-CA704D18A336}" dt="2022-06-12T23:15:52.490" v="32" actId="20577"/>
          <ac:spMkLst>
            <pc:docMk/>
            <pc:sldMk cId="3893856719" sldId="258"/>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EF552B-DE35-45B6-87EB-0C10E2182DBC}"/>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z="1100">
                <a:latin typeface="Arial" panose="020B0604020202020204" pitchFamily="34" charset="0"/>
                <a:cs typeface="Arial" panose="020B0604020202020204" pitchFamily="34" charset="0"/>
              </a:rPr>
              <a:t>Spring 2022 Gospel Meeting</a:t>
            </a:r>
          </a:p>
        </p:txBody>
      </p:sp>
      <p:sp>
        <p:nvSpPr>
          <p:cNvPr id="3" name="Date Placeholder 2">
            <a:extLst>
              <a:ext uri="{FF2B5EF4-FFF2-40B4-BE49-F238E27FC236}">
                <a16:creationId xmlns:a16="http://schemas.microsoft.com/office/drawing/2014/main" id="{C173373F-4AF0-4938-A8C0-183F55E7050D}"/>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z="1100">
                <a:latin typeface="Arial" panose="020B0604020202020204" pitchFamily="34" charset="0"/>
                <a:cs typeface="Arial" panose="020B0604020202020204" pitchFamily="34" charset="0"/>
              </a:rPr>
              <a:t>6/16/2022 pm</a:t>
            </a:r>
          </a:p>
        </p:txBody>
      </p:sp>
      <p:sp>
        <p:nvSpPr>
          <p:cNvPr id="4" name="Footer Placeholder 3">
            <a:extLst>
              <a:ext uri="{FF2B5EF4-FFF2-40B4-BE49-F238E27FC236}">
                <a16:creationId xmlns:a16="http://schemas.microsoft.com/office/drawing/2014/main" id="{34F53991-516B-4119-A08D-A726F18BF2B6}"/>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100">
                <a:latin typeface="Arial" panose="020B0604020202020204" pitchFamily="34" charset="0"/>
                <a:cs typeface="Arial" panose="020B0604020202020204" pitchFamily="34" charset="0"/>
              </a:rPr>
              <a:t>Tom Thornhill</a:t>
            </a:r>
          </a:p>
        </p:txBody>
      </p:sp>
      <p:sp>
        <p:nvSpPr>
          <p:cNvPr id="5" name="Slide Number Placeholder 4">
            <a:extLst>
              <a:ext uri="{FF2B5EF4-FFF2-40B4-BE49-F238E27FC236}">
                <a16:creationId xmlns:a16="http://schemas.microsoft.com/office/drawing/2014/main" id="{169A3943-944C-4D69-9644-A338FB4DEC28}"/>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30A421C-590B-4070-BC85-3BDDCEF38E62}" type="slidenum">
              <a:rPr lang="en-US" sz="1100">
                <a:latin typeface="Arial" panose="020B0604020202020204" pitchFamily="34" charset="0"/>
                <a:cs typeface="Arial" panose="020B0604020202020204" pitchFamily="34" charset="0"/>
              </a:rPr>
              <a:t>‹#›</a:t>
            </a:fld>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98269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Spring 2022 Gospel Meeting</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6/16/2022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Tom Thornhill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258C8DC-A0CE-4207-96A0-10FC509CFC12}" type="slidenum">
              <a:rPr lang="en-US" smtClean="0"/>
              <a:t>‹#›</a:t>
            </a:fld>
            <a:endParaRPr lang="en-US"/>
          </a:p>
        </p:txBody>
      </p:sp>
    </p:spTree>
    <p:extLst>
      <p:ext uri="{BB962C8B-B14F-4D97-AF65-F5344CB8AC3E}">
        <p14:creationId xmlns:p14="http://schemas.microsoft.com/office/powerpoint/2010/main" val="336250245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537857" y="5140479"/>
            <a:ext cx="2068287" cy="234940"/>
          </a:xfrm>
        </p:spPr>
        <p:txBody>
          <a:bodyPr anchor="ct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537857" y="5140479"/>
            <a:ext cx="2068287" cy="234940"/>
          </a:xfrm>
        </p:spPr>
        <p:txBody>
          <a:bodyPr anchor="ctr">
            <a:noAutofit/>
          </a:bodyPr>
          <a:lstStyle>
            <a:lvl1pPr>
              <a:defRPr sz="1200"/>
            </a:lvl1pPr>
          </a:lstStyle>
          <a:p>
            <a:pPr lvl="0"/>
            <a:r>
              <a:rPr lang="en-US" dirty="0"/>
              <a:t>Add Your Subtitle</a:t>
            </a:r>
          </a:p>
        </p:txBody>
      </p:sp>
      <p:sp>
        <p:nvSpPr>
          <p:cNvPr id="7" name="Title 1"/>
          <p:cNvSpPr>
            <a:spLocks noGrp="1"/>
          </p:cNvSpPr>
          <p:nvPr>
            <p:ph type="title" hasCustomPrompt="1"/>
          </p:nvPr>
        </p:nvSpPr>
        <p:spPr>
          <a:xfrm>
            <a:off x="2730500" y="1524001"/>
            <a:ext cx="3719286" cy="3459239"/>
          </a:xfrm>
        </p:spPr>
        <p:txBody>
          <a:bodyPr/>
          <a:lstStyle>
            <a:lvl1pPr>
              <a:defRPr baseline="0"/>
            </a:lvl1pPr>
          </a:lstStyle>
          <a:p>
            <a:r>
              <a:rPr lang="en-US" dirty="0"/>
              <a:t>Add</a:t>
            </a:r>
            <a:br>
              <a:rPr lang="en-US" dirty="0"/>
            </a:br>
            <a:r>
              <a:rPr lang="en-US" dirty="0"/>
              <a:t>Your Title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1715" y="2467428"/>
            <a:ext cx="8200572" cy="391885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1715" y="2467428"/>
            <a:ext cx="8200572" cy="391885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71715" y="2467428"/>
            <a:ext cx="8200572" cy="391885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3837213" y="362859"/>
            <a:ext cx="1505858" cy="1548189"/>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628" y="561829"/>
            <a:ext cx="8185515" cy="4784265"/>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468943" y="5724373"/>
            <a:ext cx="8185200" cy="649816"/>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8929" y="561829"/>
            <a:ext cx="8155214" cy="58123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6/16/2022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rgbClr val="D91720"/>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526865"/>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526865"/>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526865"/>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526865"/>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526865"/>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4873752" y="6188790"/>
            <a:ext cx="4143499" cy="572258"/>
          </a:xfrm>
        </p:spPr>
        <p:txBody>
          <a:bodyPr/>
          <a:lstStyle/>
          <a:p>
            <a:pPr algn="r"/>
            <a:r>
              <a:rPr lang="en-US" sz="2400" dirty="0"/>
              <a:t>Lancaster – June 16, 2022</a:t>
            </a:r>
          </a:p>
        </p:txBody>
      </p:sp>
      <p:sp>
        <p:nvSpPr>
          <p:cNvPr id="8" name="Title 7"/>
          <p:cNvSpPr>
            <a:spLocks noGrp="1"/>
          </p:cNvSpPr>
          <p:nvPr>
            <p:ph type="title"/>
          </p:nvPr>
        </p:nvSpPr>
        <p:spPr>
          <a:xfrm>
            <a:off x="968721" y="2366274"/>
            <a:ext cx="7206557" cy="2246769"/>
          </a:xfrm>
        </p:spPr>
        <p:txBody>
          <a:bodyPr>
            <a:spAutoFit/>
          </a:bodyPr>
          <a:lstStyle/>
          <a:p>
            <a:r>
              <a:rPr lang="en-US" sz="7000" b="1" dirty="0"/>
              <a:t>How is grace abused?</a:t>
            </a:r>
            <a:endParaRPr lang="en-US" dirty="0">
              <a:solidFill>
                <a:schemeClr val="bg1"/>
              </a:solidFill>
            </a:endParaRP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683536"/>
            <a:ext cx="8872396" cy="3717941"/>
          </a:xfrm>
        </p:spPr>
        <p:txBody>
          <a:bodyPr anchor="t">
            <a:spAutoFit/>
          </a:bodyPr>
          <a:lstStyle/>
          <a:p>
            <a:pPr marL="571500" indent="-571500" algn="l">
              <a:buFont typeface="Arial" panose="020B0604020202020204" pitchFamily="34" charset="0"/>
              <a:buChar char="•"/>
            </a:pPr>
            <a:r>
              <a:rPr lang="en-US" sz="3800" dirty="0">
                <a:solidFill>
                  <a:srgbClr val="FFFF00"/>
                </a:solidFill>
              </a:rPr>
              <a:t>True Calvinism</a:t>
            </a:r>
          </a:p>
          <a:p>
            <a:pPr marL="571500" indent="-571500" algn="l">
              <a:buFont typeface="Arial" panose="020B0604020202020204" pitchFamily="34" charset="0"/>
              <a:buChar char="•"/>
            </a:pPr>
            <a:r>
              <a:rPr lang="en-US" sz="3800" dirty="0">
                <a:solidFill>
                  <a:schemeClr val="tx1"/>
                </a:solidFill>
              </a:rPr>
              <a:t>John Calvin (1509-1564) developed a system of belief that essentially teaches that God randomly chooses who He will save and directs His grace toward them alone.</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614296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523" y="730426"/>
            <a:ext cx="8995508" cy="6017032"/>
          </a:xfrm>
        </p:spPr>
        <p:txBody>
          <a:bodyPr wrap="square" anchor="t">
            <a:spAutoFit/>
          </a:bodyPr>
          <a:lstStyle/>
          <a:p>
            <a:pPr marL="571500" indent="-571500" algn="l">
              <a:spcBef>
                <a:spcPts val="0"/>
              </a:spcBef>
              <a:buFont typeface="Arial" panose="020B0604020202020204" pitchFamily="34" charset="0"/>
              <a:buChar char="•"/>
            </a:pPr>
            <a:r>
              <a:rPr lang="en-US" sz="3500" dirty="0">
                <a:solidFill>
                  <a:srgbClr val="FFFF00"/>
                </a:solidFill>
              </a:rPr>
              <a:t>True Calvinism</a:t>
            </a:r>
          </a:p>
          <a:p>
            <a:pPr marL="571500" indent="-571500" algn="l">
              <a:spcBef>
                <a:spcPts val="0"/>
              </a:spcBef>
              <a:buFont typeface="Arial" panose="020B0604020202020204" pitchFamily="34" charset="0"/>
              <a:buChar char="•"/>
            </a:pPr>
            <a:r>
              <a:rPr lang="en-US" sz="3500" dirty="0">
                <a:solidFill>
                  <a:schemeClr val="tx1"/>
                </a:solidFill>
              </a:rPr>
              <a:t>Ironically, the previous passages concerning universalism – </a:t>
            </a:r>
            <a:r>
              <a:rPr lang="en-US" sz="3500" b="1" dirty="0">
                <a:solidFill>
                  <a:srgbClr val="FFC000"/>
                </a:solidFill>
              </a:rPr>
              <a:t>Titus 2:11;</a:t>
            </a:r>
            <a:br>
              <a:rPr lang="en-US" sz="3500" b="1" dirty="0">
                <a:solidFill>
                  <a:srgbClr val="FFC000"/>
                </a:solidFill>
              </a:rPr>
            </a:br>
            <a:r>
              <a:rPr lang="en-US" sz="3500" b="1" dirty="0">
                <a:solidFill>
                  <a:srgbClr val="FFC000"/>
                </a:solidFill>
              </a:rPr>
              <a:t>1 Timothy 2:4; 1 John 2:2; etc.</a:t>
            </a:r>
            <a:r>
              <a:rPr lang="en-US" sz="3500" dirty="0">
                <a:solidFill>
                  <a:srgbClr val="EBE7DB"/>
                </a:solidFill>
              </a:rPr>
              <a:t> </a:t>
            </a:r>
            <a:r>
              <a:rPr lang="en-US" sz="3500" dirty="0">
                <a:solidFill>
                  <a:schemeClr val="tx1"/>
                </a:solidFill>
              </a:rPr>
              <a:t>answer this.</a:t>
            </a:r>
            <a:br>
              <a:rPr lang="en-US" sz="3500" dirty="0">
                <a:solidFill>
                  <a:schemeClr val="tx1"/>
                </a:solidFill>
              </a:rPr>
            </a:br>
            <a:r>
              <a:rPr lang="en-US" sz="3500" dirty="0">
                <a:solidFill>
                  <a:schemeClr val="tx1"/>
                </a:solidFill>
              </a:rPr>
              <a:t>So does an understanding of freewill – man is free to choose whether or not to obey God</a:t>
            </a:r>
            <a:br>
              <a:rPr lang="en-US" sz="3500" dirty="0">
                <a:solidFill>
                  <a:schemeClr val="tx1"/>
                </a:solidFill>
              </a:rPr>
            </a:br>
            <a:r>
              <a:rPr lang="en-US" sz="3500" dirty="0">
                <a:solidFill>
                  <a:schemeClr val="tx1"/>
                </a:solidFill>
              </a:rPr>
              <a:t>– AND an understanding that God shows no partiality – </a:t>
            </a:r>
            <a:r>
              <a:rPr lang="en-US" sz="3500" b="1" dirty="0">
                <a:solidFill>
                  <a:srgbClr val="FFC000"/>
                </a:solidFill>
              </a:rPr>
              <a:t>Romans 2:11; Acts 10:34; 1 Peter 1:17</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3916450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2523" y="648604"/>
            <a:ext cx="9003323" cy="6186309"/>
          </a:xfrm>
        </p:spPr>
        <p:txBody>
          <a:bodyPr wrap="square" anchor="t">
            <a:spAutoFit/>
          </a:bodyPr>
          <a:lstStyle/>
          <a:p>
            <a:pPr marL="571500" indent="-571500" algn="l">
              <a:spcBef>
                <a:spcPts val="0"/>
              </a:spcBef>
              <a:buFont typeface="Arial" panose="020B0604020202020204" pitchFamily="34" charset="0"/>
              <a:buChar char="•"/>
            </a:pPr>
            <a:r>
              <a:rPr lang="en-US" sz="3600" dirty="0">
                <a:solidFill>
                  <a:srgbClr val="FFFF00"/>
                </a:solidFill>
              </a:rPr>
              <a:t>By cheapening grace</a:t>
            </a:r>
          </a:p>
          <a:p>
            <a:pPr marL="571500" indent="-571500" algn="l">
              <a:spcBef>
                <a:spcPts val="0"/>
              </a:spcBef>
              <a:buFont typeface="Arial" panose="020B0604020202020204" pitchFamily="34" charset="0"/>
              <a:buChar char="•"/>
            </a:pPr>
            <a:r>
              <a:rPr lang="en-US" sz="3600" dirty="0">
                <a:solidFill>
                  <a:schemeClr val="tx1"/>
                </a:solidFill>
              </a:rPr>
              <a:t>A term attributed to Dietrich Bonhoeffer – a German, Lutheran minister in Germany during WW2 (1945).</a:t>
            </a:r>
            <a:br>
              <a:rPr lang="en-US" sz="3600" dirty="0">
                <a:solidFill>
                  <a:schemeClr val="tx1"/>
                </a:solidFill>
              </a:rPr>
            </a:br>
            <a:r>
              <a:rPr lang="en-US" sz="3600" dirty="0">
                <a:solidFill>
                  <a:schemeClr val="tx1"/>
                </a:solidFill>
              </a:rPr>
              <a:t>His concern was churches appealing to the grace of God without a willingness to pay the price He demands. </a:t>
            </a:r>
            <a:br>
              <a:rPr lang="en-US" sz="3600" dirty="0">
                <a:solidFill>
                  <a:schemeClr val="tx1"/>
                </a:solidFill>
              </a:rPr>
            </a:br>
            <a:r>
              <a:rPr lang="en-US" sz="3600" dirty="0">
                <a:solidFill>
                  <a:schemeClr val="tx1"/>
                </a:solidFill>
              </a:rPr>
              <a:t>It was about churches becoming more secular to accommodate societal demands.</a:t>
            </a:r>
            <a:endParaRPr lang="en-US" sz="3600" b="1" dirty="0">
              <a:solidFill>
                <a:schemeClr val="tx1"/>
              </a:solidFill>
              <a:latin typeface="Bookman Old Style" panose="02050604050505020204" pitchFamily="18" charset="0"/>
            </a:endParaRP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2963019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652399"/>
            <a:ext cx="8872396" cy="6113033"/>
          </a:xfrm>
        </p:spPr>
        <p:txBody>
          <a:bodyPr anchor="t">
            <a:spAutoFit/>
          </a:bodyPr>
          <a:lstStyle/>
          <a:p>
            <a:pPr marL="571500" indent="-571500" algn="l">
              <a:buFont typeface="Arial" panose="020B0604020202020204" pitchFamily="34" charset="0"/>
              <a:buChar char="•"/>
            </a:pPr>
            <a:r>
              <a:rPr lang="en-US" sz="3800" dirty="0">
                <a:solidFill>
                  <a:srgbClr val="FFFF00"/>
                </a:solidFill>
              </a:rPr>
              <a:t>By cheapening grace</a:t>
            </a:r>
          </a:p>
          <a:p>
            <a:pPr marL="571500" indent="-571500" algn="l">
              <a:buFont typeface="Arial" panose="020B0604020202020204" pitchFamily="34" charset="0"/>
              <a:buChar char="•"/>
            </a:pPr>
            <a:r>
              <a:rPr lang="en-US" sz="3800" dirty="0">
                <a:solidFill>
                  <a:schemeClr val="tx1"/>
                </a:solidFill>
              </a:rPr>
              <a:t>“</a:t>
            </a:r>
            <a:r>
              <a:rPr lang="en-US" sz="3800" i="1" dirty="0">
                <a:solidFill>
                  <a:schemeClr val="tx1"/>
                </a:solidFill>
              </a:rPr>
              <a:t>Cheap grace is the preaching of forgiveness without requiring repentance, baptism without church discipline. Communion without confession. Cheap grace is grace without discipleship, grace without the cross, grace without Jesus Christ, living and incarnate.</a:t>
            </a:r>
            <a:r>
              <a:rPr lang="en-US" sz="3800" dirty="0">
                <a:solidFill>
                  <a:schemeClr val="tx1"/>
                </a:solidFill>
              </a:rPr>
              <a:t>”</a:t>
            </a:r>
            <a:br>
              <a:rPr lang="en-US" sz="3800" dirty="0">
                <a:solidFill>
                  <a:schemeClr val="tx1"/>
                </a:solidFill>
              </a:rPr>
            </a:br>
            <a:r>
              <a:rPr lang="en-US" sz="3800" dirty="0">
                <a:solidFill>
                  <a:schemeClr val="tx1"/>
                </a:solidFill>
              </a:rPr>
              <a:t>Bonhoeffer, </a:t>
            </a:r>
            <a:r>
              <a:rPr lang="en-US" sz="3800" u="sng" dirty="0">
                <a:solidFill>
                  <a:schemeClr val="tx1"/>
                </a:solidFill>
              </a:rPr>
              <a:t>The Cost of Discipleship</a:t>
            </a:r>
            <a:endParaRPr lang="en-US" sz="3800" b="1" u="sng" dirty="0">
              <a:solidFill>
                <a:schemeClr val="tx1"/>
              </a:solidFill>
              <a:latin typeface="Bookman Old Style" panose="02050604050505020204" pitchFamily="18" charset="0"/>
            </a:endParaRP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1812212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4419671"/>
          </a:xfrm>
        </p:spPr>
        <p:txBody>
          <a:bodyPr anchor="t">
            <a:spAutoFit/>
          </a:bodyPr>
          <a:lstStyle/>
          <a:p>
            <a:pPr marL="571500" indent="-571500" algn="l">
              <a:buFont typeface="Arial" panose="020B0604020202020204" pitchFamily="34" charset="0"/>
              <a:buChar char="•"/>
            </a:pPr>
            <a:r>
              <a:rPr lang="en-US" sz="3800" dirty="0">
                <a:solidFill>
                  <a:srgbClr val="FFFF00"/>
                </a:solidFill>
              </a:rPr>
              <a:t>By cheapening grace</a:t>
            </a:r>
          </a:p>
          <a:p>
            <a:pPr marL="571500" indent="-571500" algn="l">
              <a:buFont typeface="Arial" panose="020B0604020202020204" pitchFamily="34" charset="0"/>
              <a:buChar char="•"/>
            </a:pPr>
            <a:r>
              <a:rPr lang="en-US" sz="3800" dirty="0">
                <a:solidFill>
                  <a:schemeClr val="tx1"/>
                </a:solidFill>
              </a:rPr>
              <a:t>This is the “come as you are” (you do not need to change) mentality</a:t>
            </a:r>
          </a:p>
          <a:p>
            <a:pPr marL="571500" indent="-571500" algn="l">
              <a:buFont typeface="Arial" panose="020B0604020202020204" pitchFamily="34" charset="0"/>
              <a:buChar char="•"/>
            </a:pPr>
            <a:r>
              <a:rPr lang="en-US" sz="3800" dirty="0">
                <a:solidFill>
                  <a:schemeClr val="tx1"/>
                </a:solidFill>
              </a:rPr>
              <a:t>Understand, grace was NOT cheap to God! </a:t>
            </a:r>
            <a:r>
              <a:rPr lang="en-US" sz="3800" b="1" dirty="0">
                <a:solidFill>
                  <a:srgbClr val="FFC000"/>
                </a:solidFill>
                <a:latin typeface="Bookman Old Style" panose="02050604050505020204" pitchFamily="18" charset="0"/>
              </a:rPr>
              <a:t>Romans 5:6-8</a:t>
            </a:r>
            <a:br>
              <a:rPr lang="en-US" sz="3800" dirty="0">
                <a:solidFill>
                  <a:srgbClr val="EBE7DB"/>
                </a:solidFill>
              </a:rPr>
            </a:br>
            <a:r>
              <a:rPr lang="en-US" sz="3800" dirty="0">
                <a:solidFill>
                  <a:schemeClr val="tx1"/>
                </a:solidFill>
              </a:rPr>
              <a:t>NEVER forget what Jesus endured – </a:t>
            </a:r>
            <a:br>
              <a:rPr lang="en-US" sz="3800" dirty="0">
                <a:solidFill>
                  <a:srgbClr val="EBE7DB"/>
                </a:solidFill>
              </a:rPr>
            </a:br>
            <a:r>
              <a:rPr lang="en-US" sz="3800" b="1" dirty="0">
                <a:solidFill>
                  <a:srgbClr val="FFC000"/>
                </a:solidFill>
                <a:latin typeface="Bookman Old Style" panose="02050604050505020204" pitchFamily="18" charset="0"/>
              </a:rPr>
              <a:t>1 Peter 2:24; Hebrews 12:2-3</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2839308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664234"/>
            <a:ext cx="8872396" cy="6173998"/>
          </a:xfrm>
        </p:spPr>
        <p:txBody>
          <a:bodyPr anchor="t">
            <a:spAutoFit/>
          </a:bodyPr>
          <a:lstStyle/>
          <a:p>
            <a:pPr marL="571500" indent="-571500" algn="l">
              <a:spcBef>
                <a:spcPts val="0"/>
              </a:spcBef>
              <a:buFont typeface="Arial" panose="020B0604020202020204" pitchFamily="34" charset="0"/>
              <a:buChar char="•"/>
            </a:pPr>
            <a:r>
              <a:rPr lang="en-US" sz="3800" dirty="0">
                <a:solidFill>
                  <a:srgbClr val="FFFF00"/>
                </a:solidFill>
              </a:rPr>
              <a:t>By cheapening grace</a:t>
            </a:r>
          </a:p>
          <a:p>
            <a:pPr marL="571500" indent="-571500" algn="l">
              <a:spcBef>
                <a:spcPts val="0"/>
              </a:spcBef>
              <a:buFont typeface="Arial" panose="020B0604020202020204" pitchFamily="34" charset="0"/>
              <a:buChar char="•"/>
            </a:pPr>
            <a:r>
              <a:rPr lang="en-US" sz="3800" dirty="0">
                <a:solidFill>
                  <a:schemeClr val="tx1"/>
                </a:solidFill>
              </a:rPr>
              <a:t>It must not be cheapened by us! </a:t>
            </a:r>
            <a:r>
              <a:rPr lang="en-US" sz="3800" b="1" dirty="0">
                <a:solidFill>
                  <a:srgbClr val="FFC000"/>
                </a:solidFill>
                <a:latin typeface="Bookman Old Style" panose="02050604050505020204" pitchFamily="18" charset="0"/>
              </a:rPr>
              <a:t>Matthew 10:32-39</a:t>
            </a:r>
            <a:r>
              <a:rPr lang="en-US" sz="3800" b="1" dirty="0">
                <a:solidFill>
                  <a:schemeClr val="tx1"/>
                </a:solidFill>
                <a:latin typeface="Bookman Old Style" panose="02050604050505020204" pitchFamily="18" charset="0"/>
              </a:rPr>
              <a:t> </a:t>
            </a:r>
            <a:r>
              <a:rPr lang="en-US" sz="3800" dirty="0">
                <a:solidFill>
                  <a:schemeClr val="tx1"/>
                </a:solidFill>
              </a:rPr>
              <a:t>– the free gift of salvation comes at a high cost – EVERYTHING!</a:t>
            </a:r>
            <a:br>
              <a:rPr lang="en-US" sz="3800" dirty="0">
                <a:solidFill>
                  <a:schemeClr val="tx1"/>
                </a:solidFill>
              </a:rPr>
            </a:br>
            <a:r>
              <a:rPr lang="en-US" sz="3800" b="1" dirty="0">
                <a:solidFill>
                  <a:srgbClr val="FFC000"/>
                </a:solidFill>
                <a:latin typeface="Bookman Old Style" panose="02050604050505020204" pitchFamily="18" charset="0"/>
              </a:rPr>
              <a:t>Luke 14:33</a:t>
            </a:r>
            <a:r>
              <a:rPr lang="en-US" sz="3800" b="1" dirty="0">
                <a:solidFill>
                  <a:schemeClr val="tx1"/>
                </a:solidFill>
                <a:latin typeface="Bookman Old Style" panose="02050604050505020204" pitchFamily="18" charset="0"/>
              </a:rPr>
              <a:t> </a:t>
            </a:r>
            <a:r>
              <a:rPr lang="en-US" sz="3800" dirty="0">
                <a:solidFill>
                  <a:schemeClr val="tx1"/>
                </a:solidFill>
              </a:rPr>
              <a:t>– whoever does not forsake all that he has cannot be His disciple</a:t>
            </a:r>
          </a:p>
          <a:p>
            <a:pPr marL="571500" indent="-571500" algn="l">
              <a:spcBef>
                <a:spcPts val="0"/>
              </a:spcBef>
              <a:buFont typeface="Arial" panose="020B0604020202020204" pitchFamily="34" charset="0"/>
              <a:buChar char="•"/>
            </a:pPr>
            <a:r>
              <a:rPr lang="en-US" sz="3800" dirty="0">
                <a:solidFill>
                  <a:schemeClr val="tx1"/>
                </a:solidFill>
              </a:rPr>
              <a:t>There is NOTHING cheap about God’s grace – it is man who cheapens it!</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209635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89274"/>
            <a:ext cx="8872396" cy="5853910"/>
          </a:xfrm>
        </p:spPr>
        <p:txBody>
          <a:bodyPr anchor="t">
            <a:spAutoFit/>
          </a:bodyPr>
          <a:lstStyle/>
          <a:p>
            <a:pPr marL="571500" indent="-571500" algn="l">
              <a:buFont typeface="Arial" panose="020B0604020202020204" pitchFamily="34" charset="0"/>
              <a:buChar char="•"/>
            </a:pPr>
            <a:r>
              <a:rPr lang="en-US" sz="3600" dirty="0">
                <a:solidFill>
                  <a:srgbClr val="FFFF00"/>
                </a:solidFill>
              </a:rPr>
              <a:t>Once saved, always saved</a:t>
            </a:r>
          </a:p>
          <a:p>
            <a:pPr marL="571500" indent="-571500" algn="l">
              <a:buFont typeface="Arial" panose="020B0604020202020204" pitchFamily="34" charset="0"/>
              <a:buChar char="•"/>
            </a:pPr>
            <a:r>
              <a:rPr lang="en-US" sz="3600" dirty="0">
                <a:solidFill>
                  <a:schemeClr val="tx1"/>
                </a:solidFill>
              </a:rPr>
              <a:t>An example of “cheap grace” </a:t>
            </a:r>
            <a:br>
              <a:rPr lang="en-US" sz="3600" dirty="0">
                <a:solidFill>
                  <a:schemeClr val="tx1"/>
                </a:solidFill>
              </a:rPr>
            </a:br>
            <a:r>
              <a:rPr lang="en-US" sz="3600" dirty="0">
                <a:solidFill>
                  <a:schemeClr val="tx1"/>
                </a:solidFill>
              </a:rPr>
              <a:t>Teaches that once you surrender to Christ, it is impossible to forfeit your salvation no matter what you do or how you live.</a:t>
            </a:r>
          </a:p>
          <a:p>
            <a:pPr marL="571500" indent="-571500" algn="l">
              <a:buFont typeface="Arial" panose="020B0604020202020204" pitchFamily="34" charset="0"/>
              <a:buChar char="•"/>
            </a:pPr>
            <a:r>
              <a:rPr lang="en-US" sz="3600" dirty="0">
                <a:solidFill>
                  <a:schemeClr val="tx1"/>
                </a:solidFill>
              </a:rPr>
              <a:t>This doctrine removes any real need to obey God or to be accountable. One can pay lip service to accountability, but the doctrine contradicts that.</a:t>
            </a:r>
            <a:endParaRPr lang="en-US" sz="3600" b="1" dirty="0">
              <a:solidFill>
                <a:schemeClr val="tx1"/>
              </a:solidFill>
              <a:latin typeface="Bookman Old Style" panose="02050604050505020204" pitchFamily="18" charset="0"/>
            </a:endParaRP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405101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4887492"/>
          </a:xfrm>
        </p:spPr>
        <p:txBody>
          <a:bodyPr anchor="t">
            <a:spAutoFit/>
          </a:bodyPr>
          <a:lstStyle/>
          <a:p>
            <a:pPr marL="571500" indent="-571500" algn="l">
              <a:buFont typeface="Arial" panose="020B0604020202020204" pitchFamily="34" charset="0"/>
              <a:buChar char="•"/>
            </a:pPr>
            <a:r>
              <a:rPr lang="en-US" sz="3800" dirty="0">
                <a:solidFill>
                  <a:srgbClr val="FFFF00"/>
                </a:solidFill>
              </a:rPr>
              <a:t>Once saved, always saved</a:t>
            </a:r>
          </a:p>
          <a:p>
            <a:pPr marL="571500" indent="-571500" algn="l">
              <a:buFont typeface="Arial" panose="020B0604020202020204" pitchFamily="34" charset="0"/>
              <a:buChar char="•"/>
            </a:pPr>
            <a:r>
              <a:rPr lang="en-US" sz="3800" dirty="0">
                <a:solidFill>
                  <a:schemeClr val="tx1"/>
                </a:solidFill>
              </a:rPr>
              <a:t>Scripture clearly teaches we CAN forfeit our salvation</a:t>
            </a:r>
            <a:br>
              <a:rPr lang="en-US" sz="3800" dirty="0">
                <a:solidFill>
                  <a:srgbClr val="EBE7DB"/>
                </a:solidFill>
              </a:rPr>
            </a:br>
            <a:r>
              <a:rPr lang="en-US" sz="3800" b="1" dirty="0">
                <a:solidFill>
                  <a:srgbClr val="FFC000"/>
                </a:solidFill>
                <a:latin typeface="Bookman Old Style" panose="02050604050505020204" pitchFamily="18" charset="0"/>
              </a:rPr>
              <a:t>Galatians 5:4</a:t>
            </a:r>
            <a:br>
              <a:rPr lang="en-US" sz="3800" b="1" dirty="0">
                <a:solidFill>
                  <a:srgbClr val="FFC000"/>
                </a:solidFill>
                <a:latin typeface="Bookman Old Style" panose="02050604050505020204" pitchFamily="18" charset="0"/>
              </a:rPr>
            </a:br>
            <a:r>
              <a:rPr lang="en-US" sz="3800" b="1" dirty="0">
                <a:solidFill>
                  <a:srgbClr val="FFC000"/>
                </a:solidFill>
                <a:latin typeface="Bookman Old Style" panose="02050604050505020204" pitchFamily="18" charset="0"/>
              </a:rPr>
              <a:t>2 Peter 2:20-22</a:t>
            </a:r>
            <a:br>
              <a:rPr lang="en-US" sz="3800" b="1" dirty="0">
                <a:solidFill>
                  <a:srgbClr val="FFC000"/>
                </a:solidFill>
                <a:latin typeface="Bookman Old Style" panose="02050604050505020204" pitchFamily="18" charset="0"/>
              </a:rPr>
            </a:br>
            <a:r>
              <a:rPr lang="en-US" sz="3800" b="1" dirty="0">
                <a:solidFill>
                  <a:srgbClr val="FFC000"/>
                </a:solidFill>
                <a:latin typeface="Bookman Old Style" panose="02050604050505020204" pitchFamily="18" charset="0"/>
              </a:rPr>
              <a:t>Hebrews 10:26-31</a:t>
            </a:r>
            <a:br>
              <a:rPr lang="en-US" sz="3800" b="1" dirty="0">
                <a:solidFill>
                  <a:srgbClr val="FFC000"/>
                </a:solidFill>
                <a:latin typeface="Bookman Old Style" panose="02050604050505020204" pitchFamily="18" charset="0"/>
              </a:rPr>
            </a:br>
            <a:r>
              <a:rPr lang="en-US" sz="3800" b="1" dirty="0">
                <a:solidFill>
                  <a:srgbClr val="FFC000"/>
                </a:solidFill>
                <a:latin typeface="Bookman Old Style" panose="02050604050505020204" pitchFamily="18" charset="0"/>
              </a:rPr>
              <a:t>Hebrews 4:1</a:t>
            </a:r>
            <a:br>
              <a:rPr lang="en-US" sz="3800" b="1" dirty="0">
                <a:solidFill>
                  <a:srgbClr val="FFC000"/>
                </a:solidFill>
                <a:latin typeface="Bookman Old Style" panose="02050604050505020204" pitchFamily="18" charset="0"/>
              </a:rPr>
            </a:br>
            <a:r>
              <a:rPr lang="en-US" sz="3800" b="1" dirty="0">
                <a:solidFill>
                  <a:srgbClr val="FFC000"/>
                </a:solidFill>
                <a:latin typeface="Bookman Old Style" panose="02050604050505020204" pitchFamily="18" charset="0"/>
              </a:rPr>
              <a:t>1 Corinthians 9:27; etc.</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438794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6017032"/>
          </a:xfrm>
        </p:spPr>
        <p:txBody>
          <a:bodyPr anchor="t">
            <a:spAutoFit/>
          </a:bodyPr>
          <a:lstStyle/>
          <a:p>
            <a:pPr marL="571500" indent="-571500" algn="l">
              <a:spcBef>
                <a:spcPts val="0"/>
              </a:spcBef>
              <a:buFont typeface="Arial" panose="020B0604020202020204" pitchFamily="34" charset="0"/>
              <a:buChar char="•"/>
            </a:pPr>
            <a:r>
              <a:rPr lang="en-US" sz="3500" dirty="0">
                <a:solidFill>
                  <a:srgbClr val="FFFF00"/>
                </a:solidFill>
              </a:rPr>
              <a:t>Once saved, always saved</a:t>
            </a:r>
          </a:p>
          <a:p>
            <a:pPr marL="571500" indent="-571500" algn="l">
              <a:spcBef>
                <a:spcPts val="0"/>
              </a:spcBef>
              <a:buFont typeface="Arial" panose="020B0604020202020204" pitchFamily="34" charset="0"/>
              <a:buChar char="•"/>
            </a:pPr>
            <a:r>
              <a:rPr lang="en-US" sz="3500" dirty="0">
                <a:solidFill>
                  <a:schemeClr val="tx1"/>
                </a:solidFill>
              </a:rPr>
              <a:t>Advocates of this doctrine say that if one abandons their faith, they were never really saved in the first place. - They might appeal to </a:t>
            </a:r>
            <a:r>
              <a:rPr lang="en-US" sz="3500" b="1" dirty="0">
                <a:solidFill>
                  <a:srgbClr val="FFC000"/>
                </a:solidFill>
              </a:rPr>
              <a:t>1 John 2:19 </a:t>
            </a:r>
            <a:r>
              <a:rPr lang="en-US" sz="3500" dirty="0">
                <a:solidFill>
                  <a:srgbClr val="FFFF99"/>
                </a:solidFill>
              </a:rPr>
              <a:t>“they were never among us”</a:t>
            </a:r>
            <a:br>
              <a:rPr lang="en-US" sz="3500" dirty="0">
                <a:solidFill>
                  <a:schemeClr val="tx1"/>
                </a:solidFill>
              </a:rPr>
            </a:br>
            <a:r>
              <a:rPr lang="en-US" sz="3500" dirty="0">
                <a:solidFill>
                  <a:schemeClr val="tx1"/>
                </a:solidFill>
              </a:rPr>
              <a:t>- I will admit that SOME were never genuine. Their fruits bear them out</a:t>
            </a:r>
            <a:br>
              <a:rPr lang="en-US" sz="3500" dirty="0">
                <a:solidFill>
                  <a:schemeClr val="tx1"/>
                </a:solidFill>
              </a:rPr>
            </a:br>
            <a:r>
              <a:rPr lang="en-US" sz="3500" dirty="0">
                <a:solidFill>
                  <a:schemeClr val="tx1"/>
                </a:solidFill>
              </a:rPr>
              <a:t>- But such an argument is </a:t>
            </a:r>
            <a:r>
              <a:rPr lang="en-US" sz="3500" u="sng" dirty="0">
                <a:solidFill>
                  <a:schemeClr val="tx1"/>
                </a:solidFill>
              </a:rPr>
              <a:t>subjective</a:t>
            </a:r>
            <a:r>
              <a:rPr lang="en-US" sz="3500" dirty="0">
                <a:solidFill>
                  <a:schemeClr val="tx1"/>
                </a:solidFill>
              </a:rPr>
              <a:t> at best. You CANNOT prove one’s prior “faithfulness” was not real.</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4062988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5472267"/>
          </a:xfrm>
        </p:spPr>
        <p:txBody>
          <a:bodyPr anchor="t">
            <a:spAutoFit/>
          </a:bodyPr>
          <a:lstStyle/>
          <a:p>
            <a:pPr marL="571500" indent="-571500" algn="l">
              <a:buFont typeface="Arial" panose="020B0604020202020204" pitchFamily="34" charset="0"/>
              <a:buChar char="•"/>
            </a:pPr>
            <a:r>
              <a:rPr lang="en-US" sz="3800" dirty="0">
                <a:solidFill>
                  <a:srgbClr val="FFFF00"/>
                </a:solidFill>
              </a:rPr>
              <a:t>License to sin</a:t>
            </a:r>
          </a:p>
          <a:p>
            <a:pPr marL="571500" indent="-571500" algn="l">
              <a:buFont typeface="Arial" panose="020B0604020202020204" pitchFamily="34" charset="0"/>
              <a:buChar char="•"/>
            </a:pPr>
            <a:r>
              <a:rPr lang="en-US" sz="3800" dirty="0">
                <a:solidFill>
                  <a:schemeClr val="tx1"/>
                </a:solidFill>
              </a:rPr>
              <a:t>Tied to and abuse of the previous point. Some contend they can continue in their sinful practices because of the grace of God.</a:t>
            </a:r>
            <a:br>
              <a:rPr lang="en-US" sz="3800" dirty="0">
                <a:solidFill>
                  <a:schemeClr val="tx1"/>
                </a:solidFill>
              </a:rPr>
            </a:br>
            <a:r>
              <a:rPr lang="en-US" sz="3800" dirty="0">
                <a:solidFill>
                  <a:schemeClr val="tx1"/>
                </a:solidFill>
              </a:rPr>
              <a:t>Paul addressed this abuse in</a:t>
            </a:r>
            <a:br>
              <a:rPr lang="en-US" sz="3800" dirty="0">
                <a:solidFill>
                  <a:schemeClr val="tx1"/>
                </a:solidFill>
              </a:rPr>
            </a:br>
            <a:r>
              <a:rPr lang="en-US" sz="3800" b="1" dirty="0">
                <a:solidFill>
                  <a:srgbClr val="FFC000"/>
                </a:solidFill>
              </a:rPr>
              <a:t>Romans 5:20-21; 6:1-2</a:t>
            </a:r>
            <a:r>
              <a:rPr lang="en-US" sz="3800" b="1" dirty="0">
                <a:solidFill>
                  <a:schemeClr val="tx1"/>
                </a:solidFill>
              </a:rPr>
              <a:t> </a:t>
            </a:r>
            <a:r>
              <a:rPr lang="en-US" sz="3800" dirty="0">
                <a:solidFill>
                  <a:schemeClr val="tx1"/>
                </a:solidFill>
              </a:rPr>
              <a:t>– he noted, “God forbid” (i.e. “May it never be!”)</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2314946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0" y="-26452"/>
            <a:ext cx="9144000" cy="707886"/>
          </a:xfrm>
          <a:solidFill>
            <a:srgbClr val="EBE7DB"/>
          </a:solidFill>
        </p:spPr>
        <p:txBody>
          <a:bodyPr anchor="ctr">
            <a:spAutoFit/>
          </a:bodyPr>
          <a:lstStyle/>
          <a:p>
            <a:pPr algn="r"/>
            <a:endParaRPr lang="en-US" sz="4000" dirty="0">
              <a:solidFill>
                <a:srgbClr val="C00000"/>
              </a:solidFill>
            </a:endParaRPr>
          </a:p>
        </p:txBody>
      </p:sp>
      <p:sp>
        <p:nvSpPr>
          <p:cNvPr id="8" name="Text Placeholder 7"/>
          <p:cNvSpPr>
            <a:spLocks noGrp="1"/>
          </p:cNvSpPr>
          <p:nvPr>
            <p:ph type="body" sz="quarter" idx="13"/>
          </p:nvPr>
        </p:nvSpPr>
        <p:spPr>
          <a:xfrm>
            <a:off x="117696" y="742384"/>
            <a:ext cx="8872396" cy="6017032"/>
          </a:xfrm>
        </p:spPr>
        <p:txBody>
          <a:bodyPr anchor="t">
            <a:spAutoFit/>
          </a:bodyPr>
          <a:lstStyle/>
          <a:p>
            <a:pPr marL="571500" indent="-571500" algn="l">
              <a:spcBef>
                <a:spcPts val="0"/>
              </a:spcBef>
              <a:buFont typeface="Arial" panose="020B0604020202020204" pitchFamily="34" charset="0"/>
              <a:buChar char="•"/>
            </a:pPr>
            <a:r>
              <a:rPr lang="en-US" sz="3500" dirty="0">
                <a:solidFill>
                  <a:srgbClr val="FFFF99"/>
                </a:solidFill>
              </a:rPr>
              <a:t>This lesson is part of a developing study this year in Bellflower – “Drawing Closer to God” </a:t>
            </a:r>
          </a:p>
          <a:p>
            <a:pPr marL="571500" indent="-571500" algn="l">
              <a:spcBef>
                <a:spcPts val="0"/>
              </a:spcBef>
              <a:buFont typeface="Arial" panose="020B0604020202020204" pitchFamily="34" charset="0"/>
              <a:buChar char="•"/>
            </a:pPr>
            <a:r>
              <a:rPr lang="en-US" sz="3500" dirty="0">
                <a:solidFill>
                  <a:schemeClr val="tx1"/>
                </a:solidFill>
              </a:rPr>
              <a:t>We can draw closer to God because of His amazing grace (which is demonstrated throughout scripture both in teaching and example)</a:t>
            </a:r>
          </a:p>
          <a:p>
            <a:pPr marL="571500" indent="-571500" algn="l">
              <a:spcBef>
                <a:spcPts val="0"/>
              </a:spcBef>
              <a:buFont typeface="Arial" panose="020B0604020202020204" pitchFamily="34" charset="0"/>
              <a:buChar char="•"/>
            </a:pPr>
            <a:r>
              <a:rPr lang="en-US" sz="3500" dirty="0">
                <a:solidFill>
                  <a:schemeClr val="tx1"/>
                </a:solidFill>
              </a:rPr>
              <a:t>I believe this understanding also applies to our </a:t>
            </a:r>
            <a:r>
              <a:rPr lang="en-US" sz="3500" u="sng" dirty="0">
                <a:solidFill>
                  <a:schemeClr val="tx1"/>
                </a:solidFill>
              </a:rPr>
              <a:t>commitment</a:t>
            </a:r>
            <a:r>
              <a:rPr lang="en-US" sz="3500" dirty="0">
                <a:solidFill>
                  <a:schemeClr val="tx1"/>
                </a:solidFill>
              </a:rPr>
              <a:t>. Appreciating His grace can motivate us to commit to Him.</a:t>
            </a:r>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5" y="742384"/>
            <a:ext cx="8932519" cy="6057043"/>
          </a:xfrm>
        </p:spPr>
        <p:txBody>
          <a:bodyPr wrap="square" anchor="t">
            <a:spAutoFit/>
          </a:bodyPr>
          <a:lstStyle/>
          <a:p>
            <a:pPr marL="571500" indent="-571500" algn="l">
              <a:buFont typeface="Arial" panose="020B0604020202020204" pitchFamily="34" charset="0"/>
              <a:buChar char="•"/>
            </a:pPr>
            <a:r>
              <a:rPr lang="en-US" sz="3400" dirty="0">
                <a:solidFill>
                  <a:srgbClr val="FFFF00"/>
                </a:solidFill>
              </a:rPr>
              <a:t>License to sin </a:t>
            </a:r>
          </a:p>
          <a:p>
            <a:pPr marL="571500" indent="-571500" algn="l">
              <a:buFont typeface="Arial" panose="020B0604020202020204" pitchFamily="34" charset="0"/>
              <a:buChar char="•"/>
            </a:pPr>
            <a:r>
              <a:rPr lang="en-US" sz="3400" dirty="0">
                <a:solidFill>
                  <a:schemeClr val="tx1"/>
                </a:solidFill>
              </a:rPr>
              <a:t>We must not forget that in becoming Christians we put to death the man of sin – that is where Paul goes as he addresses this - </a:t>
            </a:r>
            <a:r>
              <a:rPr lang="en-US" sz="3400" b="1" dirty="0">
                <a:solidFill>
                  <a:srgbClr val="FFC000"/>
                </a:solidFill>
              </a:rPr>
              <a:t>Romans 6:3-6; </a:t>
            </a:r>
            <a:br>
              <a:rPr lang="en-US" sz="3400" b="1" dirty="0">
                <a:solidFill>
                  <a:srgbClr val="FFC000"/>
                </a:solidFill>
              </a:rPr>
            </a:br>
            <a:r>
              <a:rPr lang="en-US" sz="3400" b="1" dirty="0">
                <a:solidFill>
                  <a:srgbClr val="FFC000"/>
                </a:solidFill>
              </a:rPr>
              <a:t>cf. 1 Corinthians 6:9-11; etc. </a:t>
            </a:r>
          </a:p>
          <a:p>
            <a:pPr marL="571500" indent="-571500" algn="l">
              <a:buFont typeface="Arial" panose="020B0604020202020204" pitchFamily="34" charset="0"/>
              <a:buChar char="•"/>
            </a:pPr>
            <a:r>
              <a:rPr lang="en-US" sz="3400" b="1" dirty="0">
                <a:solidFill>
                  <a:srgbClr val="FFC000"/>
                </a:solidFill>
              </a:rPr>
              <a:t>1 John 3:6-9 </a:t>
            </a:r>
            <a:r>
              <a:rPr lang="en-US" sz="3400" dirty="0">
                <a:solidFill>
                  <a:schemeClr val="tx1"/>
                </a:solidFill>
              </a:rPr>
              <a:t>– we cannot continue in sin and expect to be pleasing to God, or invoke His blessings (including His grace)</a:t>
            </a:r>
          </a:p>
          <a:p>
            <a:pPr marL="571500" indent="-571500" algn="l">
              <a:spcBef>
                <a:spcPts val="0"/>
              </a:spcBef>
              <a:buFont typeface="Arial" panose="020B0604020202020204" pitchFamily="34" charset="0"/>
              <a:buChar char="•"/>
            </a:pPr>
            <a:r>
              <a:rPr lang="en-US" sz="3400" dirty="0">
                <a:solidFill>
                  <a:schemeClr val="tx1"/>
                </a:solidFill>
              </a:rPr>
              <a:t>We are expected to change! </a:t>
            </a:r>
            <a:r>
              <a:rPr lang="en-US" sz="3400" b="1" dirty="0">
                <a:solidFill>
                  <a:srgbClr val="FFC000"/>
                </a:solidFill>
              </a:rPr>
              <a:t>*Titus 3:3-8; Ephesians 2:2; 1 Corinthians 6:11</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1818336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664234"/>
            <a:ext cx="8872396" cy="6186309"/>
          </a:xfrm>
        </p:spPr>
        <p:txBody>
          <a:bodyPr anchor="t">
            <a:spAutoFit/>
          </a:bodyPr>
          <a:lstStyle/>
          <a:p>
            <a:pPr marL="571500" indent="-571500" algn="l">
              <a:spcBef>
                <a:spcPts val="0"/>
              </a:spcBef>
              <a:buFont typeface="Arial" panose="020B0604020202020204" pitchFamily="34" charset="0"/>
              <a:buChar char="•"/>
            </a:pPr>
            <a:r>
              <a:rPr lang="en-US" sz="3300" dirty="0">
                <a:solidFill>
                  <a:srgbClr val="FFFF00"/>
                </a:solidFill>
              </a:rPr>
              <a:t>Works counter grace</a:t>
            </a:r>
          </a:p>
          <a:p>
            <a:pPr marL="571500" indent="-571500" algn="l">
              <a:spcBef>
                <a:spcPts val="0"/>
              </a:spcBef>
              <a:buFont typeface="Arial" panose="020B0604020202020204" pitchFamily="34" charset="0"/>
              <a:buChar char="•"/>
            </a:pPr>
            <a:r>
              <a:rPr lang="en-US" sz="3300" dirty="0">
                <a:solidFill>
                  <a:schemeClr val="tx1"/>
                </a:solidFill>
              </a:rPr>
              <a:t>Some believe righteous deeds will earn salvation (“I’m a good person, therefore …”)</a:t>
            </a:r>
            <a:br>
              <a:rPr lang="en-US" sz="3300" dirty="0">
                <a:solidFill>
                  <a:schemeClr val="tx1"/>
                </a:solidFill>
              </a:rPr>
            </a:br>
            <a:r>
              <a:rPr lang="en-US" sz="3300" dirty="0">
                <a:solidFill>
                  <a:schemeClr val="tx1"/>
                </a:solidFill>
              </a:rPr>
              <a:t>- Or contending that if our good outweighs the bad, we will be saved</a:t>
            </a:r>
            <a:br>
              <a:rPr lang="en-US" sz="3300" dirty="0">
                <a:solidFill>
                  <a:schemeClr val="tx1"/>
                </a:solidFill>
              </a:rPr>
            </a:br>
            <a:r>
              <a:rPr lang="en-US" sz="3300" dirty="0">
                <a:solidFill>
                  <a:schemeClr val="tx1"/>
                </a:solidFill>
              </a:rPr>
              <a:t>- Catholicism teaches salvation based largely on works – the priest imposes your instructions, indulgences, (history records permission to prepurchase forgiveness, or purchasing forgiveness for others, including the dead), etc.</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2474937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4887492"/>
          </a:xfrm>
        </p:spPr>
        <p:txBody>
          <a:bodyPr anchor="t">
            <a:spAutoFit/>
          </a:bodyPr>
          <a:lstStyle/>
          <a:p>
            <a:pPr marL="571500" indent="-571500" algn="l">
              <a:buFont typeface="Arial" panose="020B0604020202020204" pitchFamily="34" charset="0"/>
              <a:buChar char="•"/>
            </a:pPr>
            <a:r>
              <a:rPr lang="en-US" sz="3800" dirty="0">
                <a:solidFill>
                  <a:srgbClr val="FFFF00"/>
                </a:solidFill>
              </a:rPr>
              <a:t>Works counter grace</a:t>
            </a:r>
          </a:p>
          <a:p>
            <a:pPr marL="571500" indent="-571500" algn="l">
              <a:buFont typeface="Arial" panose="020B0604020202020204" pitchFamily="34" charset="0"/>
              <a:buChar char="•"/>
            </a:pPr>
            <a:r>
              <a:rPr lang="en-US" sz="3800" dirty="0">
                <a:solidFill>
                  <a:schemeClr val="tx1"/>
                </a:solidFill>
              </a:rPr>
              <a:t>As brethren, while we know this is not true, </a:t>
            </a:r>
            <a:r>
              <a:rPr lang="en-US" sz="3800" u="sng" dirty="0">
                <a:solidFill>
                  <a:schemeClr val="tx1"/>
                </a:solidFill>
              </a:rPr>
              <a:t>do we act as if it is</a:t>
            </a:r>
            <a:r>
              <a:rPr lang="en-US" sz="3800" dirty="0">
                <a:solidFill>
                  <a:schemeClr val="tx1"/>
                </a:solidFill>
              </a:rPr>
              <a:t>?</a:t>
            </a:r>
            <a:br>
              <a:rPr lang="en-US" sz="3800" dirty="0">
                <a:solidFill>
                  <a:schemeClr val="tx1"/>
                </a:solidFill>
              </a:rPr>
            </a:br>
            <a:r>
              <a:rPr lang="en-US" sz="3800" dirty="0">
                <a:solidFill>
                  <a:schemeClr val="tx1"/>
                </a:solidFill>
              </a:rPr>
              <a:t>We put together our “check list” of dos and don’ts and think that is enough.</a:t>
            </a:r>
            <a:br>
              <a:rPr lang="en-US" sz="3800" dirty="0">
                <a:solidFill>
                  <a:schemeClr val="tx1"/>
                </a:solidFill>
              </a:rPr>
            </a:br>
            <a:r>
              <a:rPr lang="en-US" sz="3800" dirty="0">
                <a:solidFill>
                  <a:schemeClr val="tx1"/>
                </a:solidFill>
              </a:rPr>
              <a:t>We go “through the motions” but our heart is not behind what we do</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2585038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5589222"/>
          </a:xfrm>
        </p:spPr>
        <p:txBody>
          <a:bodyPr anchor="t">
            <a:spAutoFit/>
          </a:bodyPr>
          <a:lstStyle/>
          <a:p>
            <a:pPr marL="571500" indent="-571500" algn="l">
              <a:buFont typeface="Arial" panose="020B0604020202020204" pitchFamily="34" charset="0"/>
              <a:buChar char="•"/>
            </a:pPr>
            <a:r>
              <a:rPr lang="en-US" sz="3800" dirty="0">
                <a:solidFill>
                  <a:srgbClr val="FFFF00"/>
                </a:solidFill>
              </a:rPr>
              <a:t>Works counter grace</a:t>
            </a:r>
          </a:p>
          <a:p>
            <a:pPr marL="571500" indent="-571500" algn="l">
              <a:buFont typeface="Arial" panose="020B0604020202020204" pitchFamily="34" charset="0"/>
              <a:buChar char="•"/>
            </a:pPr>
            <a:r>
              <a:rPr lang="en-US" sz="3800" dirty="0">
                <a:solidFill>
                  <a:schemeClr val="tx1"/>
                </a:solidFill>
              </a:rPr>
              <a:t>Again, we CANNOT earn salvation and we MUST obey God</a:t>
            </a:r>
            <a:br>
              <a:rPr lang="en-US" sz="3800" dirty="0">
                <a:solidFill>
                  <a:schemeClr val="tx1"/>
                </a:solidFill>
              </a:rPr>
            </a:br>
            <a:r>
              <a:rPr lang="en-US" sz="3800" dirty="0">
                <a:solidFill>
                  <a:schemeClr val="tx1"/>
                </a:solidFill>
              </a:rPr>
              <a:t>(</a:t>
            </a:r>
            <a:r>
              <a:rPr lang="en-US" sz="3800" b="1" dirty="0">
                <a:solidFill>
                  <a:srgbClr val="FFC000"/>
                </a:solidFill>
              </a:rPr>
              <a:t>cf. Luke 17:10; Ephesians 2:9</a:t>
            </a:r>
            <a:r>
              <a:rPr lang="en-US" sz="3800" dirty="0">
                <a:solidFill>
                  <a:schemeClr val="tx1"/>
                </a:solidFill>
              </a:rPr>
              <a:t>)</a:t>
            </a:r>
          </a:p>
          <a:p>
            <a:pPr marL="571500" indent="-571500" algn="l">
              <a:buFont typeface="Arial" panose="020B0604020202020204" pitchFamily="34" charset="0"/>
              <a:buChar char="•"/>
            </a:pPr>
            <a:r>
              <a:rPr lang="en-US" sz="3800" dirty="0">
                <a:solidFill>
                  <a:schemeClr val="tx1"/>
                </a:solidFill>
              </a:rPr>
              <a:t>BUT why do we obey?</a:t>
            </a:r>
            <a:br>
              <a:rPr lang="en-US" sz="3800" dirty="0">
                <a:solidFill>
                  <a:schemeClr val="tx1"/>
                </a:solidFill>
              </a:rPr>
            </a:br>
            <a:r>
              <a:rPr lang="en-US" sz="3800" dirty="0">
                <a:solidFill>
                  <a:schemeClr val="tx1"/>
                </a:solidFill>
              </a:rPr>
              <a:t>- Is it, “I have to”</a:t>
            </a:r>
            <a:br>
              <a:rPr lang="en-US" sz="3800" dirty="0">
                <a:solidFill>
                  <a:schemeClr val="tx1"/>
                </a:solidFill>
              </a:rPr>
            </a:br>
            <a:r>
              <a:rPr lang="en-US" sz="3800" dirty="0">
                <a:solidFill>
                  <a:schemeClr val="tx1"/>
                </a:solidFill>
              </a:rPr>
              <a:t>- OR “I want to because I love God”? </a:t>
            </a:r>
            <a:r>
              <a:rPr lang="en-US" sz="3800" b="1" dirty="0">
                <a:solidFill>
                  <a:srgbClr val="FFC000"/>
                </a:solidFill>
              </a:rPr>
              <a:t>1 John 4:17-19; John 14:15; </a:t>
            </a:r>
            <a:br>
              <a:rPr lang="en-US" sz="3800" b="1" dirty="0">
                <a:solidFill>
                  <a:srgbClr val="FFC000"/>
                </a:solidFill>
              </a:rPr>
            </a:br>
            <a:r>
              <a:rPr lang="en-US" sz="3800" b="1" dirty="0">
                <a:solidFill>
                  <a:srgbClr val="FFC000"/>
                </a:solidFill>
              </a:rPr>
              <a:t>1 John 5:3</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159469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5940088"/>
          </a:xfrm>
        </p:spPr>
        <p:txBody>
          <a:bodyPr wrap="square" anchor="t">
            <a:spAutoFit/>
          </a:bodyPr>
          <a:lstStyle/>
          <a:p>
            <a:pPr marL="571500" indent="-571500" algn="l">
              <a:spcBef>
                <a:spcPts val="0"/>
              </a:spcBef>
              <a:buFont typeface="Arial" panose="020B0604020202020204" pitchFamily="34" charset="0"/>
              <a:buChar char="•"/>
            </a:pPr>
            <a:r>
              <a:rPr lang="en-US" sz="3800" dirty="0">
                <a:solidFill>
                  <a:srgbClr val="FFFF00"/>
                </a:solidFill>
              </a:rPr>
              <a:t>Works counter grace</a:t>
            </a:r>
          </a:p>
          <a:p>
            <a:pPr marL="571500" indent="-571500" algn="l">
              <a:spcBef>
                <a:spcPts val="0"/>
              </a:spcBef>
              <a:buFont typeface="Arial" panose="020B0604020202020204" pitchFamily="34" charset="0"/>
              <a:buChar char="•"/>
            </a:pPr>
            <a:r>
              <a:rPr lang="en-US" sz="3800" dirty="0">
                <a:solidFill>
                  <a:srgbClr val="FFFF99"/>
                </a:solidFill>
              </a:rPr>
              <a:t>What does it mean to be faithful?</a:t>
            </a:r>
          </a:p>
          <a:p>
            <a:pPr marL="571500" indent="-571500" algn="l">
              <a:spcBef>
                <a:spcPts val="0"/>
              </a:spcBef>
              <a:buFont typeface="Arial" panose="020B0604020202020204" pitchFamily="34" charset="0"/>
              <a:buChar char="•"/>
            </a:pPr>
            <a:r>
              <a:rPr lang="en-US" sz="3800" dirty="0">
                <a:solidFill>
                  <a:schemeClr val="tx1"/>
                </a:solidFill>
              </a:rPr>
              <a:t>Consider what faith is – trusting and believing God (as opposed to merely believing IN God). This is genuine faith.</a:t>
            </a:r>
          </a:p>
          <a:p>
            <a:pPr marL="571500" indent="-571500" algn="l">
              <a:spcBef>
                <a:spcPts val="0"/>
              </a:spcBef>
              <a:buFont typeface="Arial" panose="020B0604020202020204" pitchFamily="34" charset="0"/>
              <a:buChar char="•"/>
            </a:pPr>
            <a:r>
              <a:rPr lang="en-US" sz="3800" dirty="0">
                <a:solidFill>
                  <a:schemeClr val="tx1"/>
                </a:solidFill>
              </a:rPr>
              <a:t>BUT consider another component – </a:t>
            </a:r>
            <a:r>
              <a:rPr lang="en-US" sz="3800" u="sng" dirty="0">
                <a:solidFill>
                  <a:srgbClr val="FFFF99"/>
                </a:solidFill>
              </a:rPr>
              <a:t>faithfulness</a:t>
            </a:r>
            <a:r>
              <a:rPr lang="en-US" sz="3800" dirty="0">
                <a:solidFill>
                  <a:schemeClr val="tx1"/>
                </a:solidFill>
              </a:rPr>
              <a:t>.</a:t>
            </a:r>
            <a:br>
              <a:rPr lang="en-US" sz="3800" dirty="0">
                <a:solidFill>
                  <a:schemeClr val="tx1"/>
                </a:solidFill>
              </a:rPr>
            </a:br>
            <a:r>
              <a:rPr lang="en-US" sz="3800" dirty="0">
                <a:solidFill>
                  <a:schemeClr val="tx1"/>
                </a:solidFill>
              </a:rPr>
              <a:t>The word in Greek is derived from the same word as faith </a:t>
            </a:r>
            <a:r>
              <a:rPr lang="en-US" sz="3800" i="1" dirty="0">
                <a:solidFill>
                  <a:schemeClr val="tx1"/>
                </a:solidFill>
              </a:rPr>
              <a:t>(</a:t>
            </a:r>
            <a:r>
              <a:rPr lang="en-US" sz="3800" i="1" dirty="0" err="1">
                <a:solidFill>
                  <a:schemeClr val="tx1"/>
                </a:solidFill>
              </a:rPr>
              <a:t>pistis</a:t>
            </a:r>
            <a:r>
              <a:rPr lang="en-US" sz="3800" i="1" dirty="0">
                <a:solidFill>
                  <a:schemeClr val="tx1"/>
                </a:solidFill>
              </a:rPr>
              <a:t>)</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1558666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6057043"/>
          </a:xfrm>
        </p:spPr>
        <p:txBody>
          <a:bodyPr anchor="t">
            <a:spAutoFit/>
          </a:bodyPr>
          <a:lstStyle/>
          <a:p>
            <a:pPr marL="571500" indent="-571500" algn="l">
              <a:buFont typeface="Arial" panose="020B0604020202020204" pitchFamily="34" charset="0"/>
              <a:buChar char="•"/>
            </a:pPr>
            <a:r>
              <a:rPr lang="en-US" sz="3400" dirty="0">
                <a:solidFill>
                  <a:srgbClr val="FFFF00"/>
                </a:solidFill>
              </a:rPr>
              <a:t>Works counter grace</a:t>
            </a:r>
          </a:p>
          <a:p>
            <a:pPr marL="571500" indent="-571500" algn="l">
              <a:buFont typeface="Arial" panose="020B0604020202020204" pitchFamily="34" charset="0"/>
              <a:buChar char="•"/>
            </a:pPr>
            <a:r>
              <a:rPr lang="en-US" sz="3400" dirty="0">
                <a:solidFill>
                  <a:srgbClr val="FFFF99"/>
                </a:solidFill>
              </a:rPr>
              <a:t>What does it mean to be faithful?</a:t>
            </a:r>
          </a:p>
          <a:p>
            <a:pPr marL="571500" indent="-571500" algn="l">
              <a:buFont typeface="Arial" panose="020B0604020202020204" pitchFamily="34" charset="0"/>
              <a:buChar char="•"/>
            </a:pPr>
            <a:r>
              <a:rPr lang="en-US" sz="3400" dirty="0">
                <a:solidFill>
                  <a:schemeClr val="tx1"/>
                </a:solidFill>
              </a:rPr>
              <a:t>True faith is demonstrated by being faithful! (Dependable, trustworthy).</a:t>
            </a:r>
            <a:br>
              <a:rPr lang="en-US" sz="3400" dirty="0">
                <a:solidFill>
                  <a:schemeClr val="tx1"/>
                </a:solidFill>
              </a:rPr>
            </a:br>
            <a:r>
              <a:rPr lang="en-US" sz="3400" dirty="0">
                <a:solidFill>
                  <a:schemeClr val="tx1"/>
                </a:solidFill>
              </a:rPr>
              <a:t>We need to live our lives so that God can trust us, much in the same way we trust Him</a:t>
            </a:r>
            <a:br>
              <a:rPr lang="en-US" sz="3400" dirty="0">
                <a:solidFill>
                  <a:schemeClr val="tx1"/>
                </a:solidFill>
              </a:rPr>
            </a:br>
            <a:r>
              <a:rPr lang="en-US" sz="3400" b="1" dirty="0">
                <a:solidFill>
                  <a:srgbClr val="FFC000"/>
                </a:solidFill>
              </a:rPr>
              <a:t>Matthew 25:23 </a:t>
            </a:r>
            <a:r>
              <a:rPr lang="en-US" sz="3400" dirty="0">
                <a:solidFill>
                  <a:schemeClr val="tx1"/>
                </a:solidFill>
              </a:rPr>
              <a:t>– well done, good and faithful servant …</a:t>
            </a:r>
            <a:br>
              <a:rPr lang="en-US" sz="3400" dirty="0">
                <a:solidFill>
                  <a:schemeClr val="tx1"/>
                </a:solidFill>
              </a:rPr>
            </a:br>
            <a:r>
              <a:rPr lang="en-US" sz="3400" b="1" dirty="0">
                <a:solidFill>
                  <a:srgbClr val="FFC000"/>
                </a:solidFill>
              </a:rPr>
              <a:t>1 Corinthians 4:2 </a:t>
            </a:r>
            <a:r>
              <a:rPr lang="en-US" sz="3400" dirty="0">
                <a:solidFill>
                  <a:schemeClr val="tx1"/>
                </a:solidFill>
              </a:rPr>
              <a:t>– a steward must be faithful</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1371741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5940088"/>
          </a:xfrm>
        </p:spPr>
        <p:txBody>
          <a:bodyPr anchor="t">
            <a:spAutoFit/>
          </a:bodyPr>
          <a:lstStyle/>
          <a:p>
            <a:pPr marL="571500" indent="-571500" algn="l">
              <a:spcBef>
                <a:spcPts val="0"/>
              </a:spcBef>
              <a:buFont typeface="Arial" panose="020B0604020202020204" pitchFamily="34" charset="0"/>
              <a:buChar char="•"/>
            </a:pPr>
            <a:r>
              <a:rPr lang="en-US" sz="3800" dirty="0">
                <a:solidFill>
                  <a:srgbClr val="FFFF00"/>
                </a:solidFill>
              </a:rPr>
              <a:t>Works counter grace</a:t>
            </a:r>
          </a:p>
          <a:p>
            <a:pPr marL="571500" indent="-571500" algn="l">
              <a:spcBef>
                <a:spcPts val="0"/>
              </a:spcBef>
              <a:buFont typeface="Arial" panose="020B0604020202020204" pitchFamily="34" charset="0"/>
              <a:buChar char="•"/>
            </a:pPr>
            <a:r>
              <a:rPr lang="en-US" sz="3800" dirty="0">
                <a:solidFill>
                  <a:schemeClr val="tx1"/>
                </a:solidFill>
              </a:rPr>
              <a:t>Our faithfulness is a manifestation of our faith – hence </a:t>
            </a:r>
            <a:r>
              <a:rPr lang="en-US" sz="3500" b="1" dirty="0">
                <a:solidFill>
                  <a:srgbClr val="FFC000"/>
                </a:solidFill>
              </a:rPr>
              <a:t>James 2:17-18</a:t>
            </a:r>
          </a:p>
          <a:p>
            <a:pPr marL="571500" indent="-571500" algn="l">
              <a:spcBef>
                <a:spcPts val="0"/>
              </a:spcBef>
              <a:buFont typeface="Arial" panose="020B0604020202020204" pitchFamily="34" charset="0"/>
              <a:buChar char="•"/>
            </a:pPr>
            <a:r>
              <a:rPr lang="en-US" sz="3800" dirty="0">
                <a:solidFill>
                  <a:schemeClr val="tx1"/>
                </a:solidFill>
              </a:rPr>
              <a:t>Understand – if you are not obedient to God, you DO NOT have genuine faith!</a:t>
            </a:r>
          </a:p>
          <a:p>
            <a:pPr marL="571500" indent="-571500" algn="l">
              <a:spcBef>
                <a:spcPts val="0"/>
              </a:spcBef>
              <a:buFont typeface="Arial" panose="020B0604020202020204" pitchFamily="34" charset="0"/>
              <a:buChar char="•"/>
            </a:pPr>
            <a:r>
              <a:rPr lang="en-US" sz="3800" dirty="0">
                <a:solidFill>
                  <a:srgbClr val="FFFF99"/>
                </a:solidFill>
              </a:rPr>
              <a:t>When we truly appreciate God’s grace, obedience is not an issue!</a:t>
            </a:r>
          </a:p>
          <a:p>
            <a:pPr marL="571500" indent="-571500" algn="l">
              <a:spcBef>
                <a:spcPts val="0"/>
              </a:spcBef>
              <a:buFont typeface="Arial" panose="020B0604020202020204" pitchFamily="34" charset="0"/>
              <a:buChar char="•"/>
            </a:pPr>
            <a:r>
              <a:rPr lang="en-US" sz="3800" u="sng" dirty="0">
                <a:solidFill>
                  <a:srgbClr val="FFFF99"/>
                </a:solidFill>
              </a:rPr>
              <a:t>AND our faithful works do NOT counter God’s grace</a:t>
            </a:r>
            <a:r>
              <a:rPr lang="en-US" sz="3800" dirty="0">
                <a:solidFill>
                  <a:srgbClr val="FFFF99"/>
                </a:solidFill>
              </a:rPr>
              <a:t>!</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3041987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71715" y="2669080"/>
            <a:ext cx="8200572" cy="1754326"/>
          </a:xfrm>
        </p:spPr>
        <p:txBody>
          <a:bodyPr>
            <a:spAutoFit/>
          </a:bodyPr>
          <a:lstStyle/>
          <a:p>
            <a:r>
              <a:rPr lang="en-US" sz="5400" dirty="0"/>
              <a:t>Do you fully appreciate the grace of God?</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3779496"/>
          </a:xfrm>
        </p:spPr>
        <p:txBody>
          <a:bodyPr anchor="t">
            <a:spAutoFit/>
          </a:bodyPr>
          <a:lstStyle/>
          <a:p>
            <a:pPr marL="571500" indent="-571500" algn="l">
              <a:buFont typeface="Arial" panose="020B0604020202020204" pitchFamily="34" charset="0"/>
              <a:buChar char="•"/>
            </a:pPr>
            <a:r>
              <a:rPr lang="en-US" sz="3800" dirty="0">
                <a:solidFill>
                  <a:schemeClr val="tx1"/>
                </a:solidFill>
              </a:rPr>
              <a:t>Grace is “unmerited favor” </a:t>
            </a:r>
            <a:br>
              <a:rPr lang="en-US" sz="3800" dirty="0">
                <a:solidFill>
                  <a:schemeClr val="tx1"/>
                </a:solidFill>
              </a:rPr>
            </a:br>
            <a:r>
              <a:rPr lang="en-US" sz="3800" dirty="0">
                <a:solidFill>
                  <a:schemeClr val="tx1"/>
                </a:solidFill>
              </a:rPr>
              <a:t>God has shown us “favor” even though we do not deserve it</a:t>
            </a:r>
          </a:p>
          <a:p>
            <a:pPr marL="571500" indent="-571500" algn="l">
              <a:buFont typeface="Arial" panose="020B0604020202020204" pitchFamily="34" charset="0"/>
              <a:buChar char="•"/>
            </a:pPr>
            <a:r>
              <a:rPr lang="en-US" sz="3500" b="1" dirty="0">
                <a:solidFill>
                  <a:srgbClr val="FFC000"/>
                </a:solidFill>
              </a:rPr>
              <a:t>Ephesians 2:8-9; Titus 2:11</a:t>
            </a:r>
          </a:p>
          <a:p>
            <a:pPr marL="571500" indent="-571500" algn="l">
              <a:buFont typeface="Arial" panose="020B0604020202020204" pitchFamily="34" charset="0"/>
              <a:buChar char="•"/>
            </a:pPr>
            <a:r>
              <a:rPr lang="en-US" sz="3800" dirty="0">
                <a:solidFill>
                  <a:schemeClr val="tx1"/>
                </a:solidFill>
              </a:rPr>
              <a:t>Grace is the PRIME factor in our salvation</a:t>
            </a:r>
            <a:endParaRPr lang="en-US" sz="3800" b="1" dirty="0">
              <a:solidFill>
                <a:schemeClr val="tx1"/>
              </a:solidFill>
            </a:endParaRP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What is grace?</a:t>
            </a:r>
          </a:p>
        </p:txBody>
      </p:sp>
    </p:spTree>
    <p:extLst>
      <p:ext uri="{BB962C8B-B14F-4D97-AF65-F5344CB8AC3E}">
        <p14:creationId xmlns:p14="http://schemas.microsoft.com/office/powerpoint/2010/main" val="3711771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6173998"/>
          </a:xfrm>
        </p:spPr>
        <p:txBody>
          <a:bodyPr anchor="t">
            <a:spAutoFit/>
          </a:bodyPr>
          <a:lstStyle/>
          <a:p>
            <a:pPr marL="571500" indent="-571500" algn="l">
              <a:spcBef>
                <a:spcPts val="0"/>
              </a:spcBef>
              <a:buFont typeface="Arial" panose="020B0604020202020204" pitchFamily="34" charset="0"/>
              <a:buChar char="•"/>
            </a:pPr>
            <a:r>
              <a:rPr lang="en-US" sz="3800" dirty="0">
                <a:solidFill>
                  <a:schemeClr val="tx1"/>
                </a:solidFill>
              </a:rPr>
              <a:t>While it is the prime factor, we MUST understand that it does NOT mean we do nothing.</a:t>
            </a:r>
          </a:p>
          <a:p>
            <a:pPr marL="571500" indent="-571500" algn="l">
              <a:spcBef>
                <a:spcPts val="0"/>
              </a:spcBef>
              <a:buFont typeface="Arial" panose="020B0604020202020204" pitchFamily="34" charset="0"/>
              <a:buChar char="•"/>
            </a:pPr>
            <a:r>
              <a:rPr lang="en-US" sz="3800" dirty="0">
                <a:solidFill>
                  <a:schemeClr val="tx1"/>
                </a:solidFill>
              </a:rPr>
              <a:t>While salvation is a gift, we have to accept it and God can – </a:t>
            </a:r>
            <a:r>
              <a:rPr lang="en-US" sz="3800" u="sng" dirty="0">
                <a:solidFill>
                  <a:schemeClr val="tx1"/>
                </a:solidFill>
              </a:rPr>
              <a:t>and does</a:t>
            </a:r>
            <a:r>
              <a:rPr lang="en-US" sz="3800" dirty="0">
                <a:solidFill>
                  <a:schemeClr val="tx1"/>
                </a:solidFill>
              </a:rPr>
              <a:t> – set the terms for receiving it. </a:t>
            </a:r>
          </a:p>
          <a:p>
            <a:pPr marL="571500" indent="-571500" algn="l">
              <a:spcBef>
                <a:spcPts val="0"/>
              </a:spcBef>
              <a:buFont typeface="Arial" panose="020B0604020202020204" pitchFamily="34" charset="0"/>
              <a:buChar char="•"/>
            </a:pPr>
            <a:r>
              <a:rPr lang="en-US" sz="3800" dirty="0">
                <a:solidFill>
                  <a:schemeClr val="tx1"/>
                </a:solidFill>
              </a:rPr>
              <a:t>BUT when we comply with those terms it is STILL God’s grace. Thus, it is “not of works, lest anyone should boast”, </a:t>
            </a:r>
            <a:r>
              <a:rPr lang="en-US" sz="3500" b="1" dirty="0">
                <a:solidFill>
                  <a:srgbClr val="FFC000"/>
                </a:solidFill>
              </a:rPr>
              <a:t>Ephesians 2:8-9</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What is grace?</a:t>
            </a:r>
          </a:p>
        </p:txBody>
      </p:sp>
    </p:spTree>
    <p:extLst>
      <p:ext uri="{BB962C8B-B14F-4D97-AF65-F5344CB8AC3E}">
        <p14:creationId xmlns:p14="http://schemas.microsoft.com/office/powerpoint/2010/main" val="3424879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955966" cy="6017032"/>
          </a:xfrm>
        </p:spPr>
        <p:txBody>
          <a:bodyPr wrap="square" anchor="t">
            <a:spAutoFit/>
          </a:bodyPr>
          <a:lstStyle/>
          <a:p>
            <a:pPr marL="571500" indent="-571500" algn="l">
              <a:spcBef>
                <a:spcPts val="0"/>
              </a:spcBef>
              <a:buFont typeface="Arial" panose="020B0604020202020204" pitchFamily="34" charset="0"/>
              <a:buChar char="•"/>
            </a:pPr>
            <a:r>
              <a:rPr lang="en-US" sz="3500" dirty="0">
                <a:solidFill>
                  <a:schemeClr val="tx1"/>
                </a:solidFill>
              </a:rPr>
              <a:t>In truth, virtually every “believer” in Jesus believes this.</a:t>
            </a:r>
          </a:p>
          <a:p>
            <a:pPr marL="571500" indent="-571500" algn="l">
              <a:spcBef>
                <a:spcPts val="0"/>
              </a:spcBef>
              <a:buFont typeface="Arial" panose="020B0604020202020204" pitchFamily="34" charset="0"/>
              <a:buChar char="•"/>
            </a:pPr>
            <a:r>
              <a:rPr lang="en-US" sz="3500" dirty="0">
                <a:solidFill>
                  <a:schemeClr val="tx1"/>
                </a:solidFill>
              </a:rPr>
              <a:t>It is more a matter of WHAT you need to do in response to His grace</a:t>
            </a:r>
            <a:br>
              <a:rPr lang="en-US" sz="3500" dirty="0">
                <a:solidFill>
                  <a:schemeClr val="tx1"/>
                </a:solidFill>
              </a:rPr>
            </a:br>
            <a:r>
              <a:rPr lang="en-US" sz="3500" dirty="0">
                <a:solidFill>
                  <a:schemeClr val="tx1"/>
                </a:solidFill>
              </a:rPr>
              <a:t>(Is it only a mental acknowledgment in Jesus or are there other steps required?).</a:t>
            </a:r>
          </a:p>
          <a:p>
            <a:pPr marL="571500" indent="-571500" algn="l">
              <a:spcBef>
                <a:spcPts val="0"/>
              </a:spcBef>
              <a:buFont typeface="Arial" panose="020B0604020202020204" pitchFamily="34" charset="0"/>
              <a:buChar char="•"/>
            </a:pPr>
            <a:r>
              <a:rPr lang="en-US" sz="3500" dirty="0">
                <a:solidFill>
                  <a:schemeClr val="tx1"/>
                </a:solidFill>
              </a:rPr>
              <a:t>Clearly, scripture lists several things we must do to be saved –</a:t>
            </a:r>
            <a:br>
              <a:rPr lang="en-US" sz="3500" dirty="0">
                <a:solidFill>
                  <a:schemeClr val="tx1"/>
                </a:solidFill>
              </a:rPr>
            </a:br>
            <a:r>
              <a:rPr lang="en-US" sz="3500" b="1" dirty="0">
                <a:solidFill>
                  <a:srgbClr val="FFC000"/>
                </a:solidFill>
              </a:rPr>
              <a:t>Mark 16:16; Romans 10:9-10;</a:t>
            </a:r>
            <a:br>
              <a:rPr lang="en-US" sz="3500" b="1" dirty="0">
                <a:solidFill>
                  <a:srgbClr val="FFC000"/>
                </a:solidFill>
              </a:rPr>
            </a:br>
            <a:r>
              <a:rPr lang="en-US" sz="3500" b="1" dirty="0">
                <a:solidFill>
                  <a:srgbClr val="FFC000"/>
                </a:solidFill>
              </a:rPr>
              <a:t>Acts 2:38; 22:16; 1 Peter 3:20-21; etc.</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What is grace?</a:t>
            </a:r>
          </a:p>
        </p:txBody>
      </p:sp>
    </p:spTree>
    <p:extLst>
      <p:ext uri="{BB962C8B-B14F-4D97-AF65-F5344CB8AC3E}">
        <p14:creationId xmlns:p14="http://schemas.microsoft.com/office/powerpoint/2010/main" val="2262678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3717941"/>
          </a:xfrm>
        </p:spPr>
        <p:txBody>
          <a:bodyPr anchor="t">
            <a:spAutoFit/>
          </a:bodyPr>
          <a:lstStyle/>
          <a:p>
            <a:pPr marL="571500" indent="-571500" algn="l">
              <a:buFont typeface="Arial" panose="020B0604020202020204" pitchFamily="34" charset="0"/>
              <a:buChar char="•"/>
            </a:pPr>
            <a:r>
              <a:rPr lang="en-US" sz="3800" dirty="0">
                <a:solidFill>
                  <a:schemeClr val="tx1"/>
                </a:solidFill>
              </a:rPr>
              <a:t>The point in all of this – </a:t>
            </a:r>
            <a:r>
              <a:rPr lang="en-US" sz="3800" u="sng" dirty="0">
                <a:solidFill>
                  <a:schemeClr val="tx1"/>
                </a:solidFill>
              </a:rPr>
              <a:t>obedience does NOT nullify grace</a:t>
            </a:r>
            <a:r>
              <a:rPr lang="en-US" sz="3800" dirty="0">
                <a:solidFill>
                  <a:schemeClr val="tx1"/>
                </a:solidFill>
              </a:rPr>
              <a:t>!</a:t>
            </a:r>
            <a:br>
              <a:rPr lang="en-US" sz="3800" dirty="0">
                <a:solidFill>
                  <a:schemeClr val="tx1"/>
                </a:solidFill>
              </a:rPr>
            </a:br>
            <a:r>
              <a:rPr lang="en-US" sz="3800" dirty="0">
                <a:solidFill>
                  <a:schemeClr val="tx1"/>
                </a:solidFill>
              </a:rPr>
              <a:t>When we obey, we are still unprofitable, </a:t>
            </a:r>
            <a:r>
              <a:rPr lang="en-US" sz="3800" b="1" dirty="0">
                <a:solidFill>
                  <a:srgbClr val="FFC000"/>
                </a:solidFill>
              </a:rPr>
              <a:t>Luke 17:10</a:t>
            </a:r>
          </a:p>
          <a:p>
            <a:pPr marL="571500" indent="-571500" algn="l">
              <a:buFont typeface="Arial" panose="020B0604020202020204" pitchFamily="34" charset="0"/>
              <a:buChar char="•"/>
            </a:pPr>
            <a:r>
              <a:rPr lang="en-US" sz="3800" dirty="0">
                <a:solidFill>
                  <a:srgbClr val="FFFF00"/>
                </a:solidFill>
              </a:rPr>
              <a:t>Today, we will notice some ways that grace is abused</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What is grace?</a:t>
            </a:r>
          </a:p>
        </p:txBody>
      </p:sp>
    </p:spTree>
    <p:extLst>
      <p:ext uri="{BB962C8B-B14F-4D97-AF65-F5344CB8AC3E}">
        <p14:creationId xmlns:p14="http://schemas.microsoft.com/office/powerpoint/2010/main" val="208517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5004447"/>
          </a:xfrm>
        </p:spPr>
        <p:txBody>
          <a:bodyPr anchor="t">
            <a:spAutoFit/>
          </a:bodyPr>
          <a:lstStyle/>
          <a:p>
            <a:pPr marL="571500" indent="-571500" algn="l">
              <a:buFont typeface="Arial" panose="020B0604020202020204" pitchFamily="34" charset="0"/>
              <a:buChar char="•"/>
            </a:pPr>
            <a:r>
              <a:rPr lang="en-US" sz="3800" dirty="0">
                <a:solidFill>
                  <a:srgbClr val="FFFF00"/>
                </a:solidFill>
              </a:rPr>
              <a:t>By saying all will be saved</a:t>
            </a:r>
          </a:p>
          <a:p>
            <a:pPr marL="571500" indent="-571500" algn="l">
              <a:buFont typeface="Arial" panose="020B0604020202020204" pitchFamily="34" charset="0"/>
              <a:buChar char="•"/>
            </a:pPr>
            <a:r>
              <a:rPr lang="en-US" sz="3800" dirty="0">
                <a:solidFill>
                  <a:srgbClr val="FFFF99"/>
                </a:solidFill>
              </a:rPr>
              <a:t>This is universalism</a:t>
            </a:r>
            <a:r>
              <a:rPr lang="en-US" sz="3800" dirty="0">
                <a:solidFill>
                  <a:schemeClr val="tx1"/>
                </a:solidFill>
              </a:rPr>
              <a:t> – a belief that all will be saved – eventually</a:t>
            </a:r>
            <a:br>
              <a:rPr lang="en-US" sz="3800" dirty="0">
                <a:solidFill>
                  <a:schemeClr val="tx1"/>
                </a:solidFill>
              </a:rPr>
            </a:br>
            <a:r>
              <a:rPr lang="en-US" sz="3800" dirty="0">
                <a:solidFill>
                  <a:schemeClr val="tx1"/>
                </a:solidFill>
              </a:rPr>
              <a:t>- This doctrine denies the reality of hell and/or its eternality</a:t>
            </a:r>
          </a:p>
          <a:p>
            <a:pPr marL="571500" indent="-571500" algn="l">
              <a:buFont typeface="Arial" panose="020B0604020202020204" pitchFamily="34" charset="0"/>
              <a:buChar char="•"/>
            </a:pPr>
            <a:r>
              <a:rPr lang="en-US" sz="3800" dirty="0">
                <a:solidFill>
                  <a:schemeClr val="tx1"/>
                </a:solidFill>
              </a:rPr>
              <a:t>Consistently, if we do nothing to be saved, this is the only real viable option</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387277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742384"/>
            <a:ext cx="8872396" cy="6057043"/>
          </a:xfrm>
        </p:spPr>
        <p:txBody>
          <a:bodyPr anchor="t">
            <a:spAutoFit/>
          </a:bodyPr>
          <a:lstStyle/>
          <a:p>
            <a:pPr marL="571500" indent="-571500" algn="l">
              <a:buFont typeface="Arial" panose="020B0604020202020204" pitchFamily="34" charset="0"/>
              <a:buChar char="•"/>
            </a:pPr>
            <a:r>
              <a:rPr lang="en-US" sz="3800" dirty="0">
                <a:solidFill>
                  <a:srgbClr val="FFFF00"/>
                </a:solidFill>
              </a:rPr>
              <a:t>By saying all will be saved</a:t>
            </a:r>
          </a:p>
          <a:p>
            <a:pPr marL="571500" indent="-571500" algn="l">
              <a:buFont typeface="Arial" panose="020B0604020202020204" pitchFamily="34" charset="0"/>
              <a:buChar char="•"/>
            </a:pPr>
            <a:r>
              <a:rPr lang="en-US" sz="3800" dirty="0">
                <a:solidFill>
                  <a:srgbClr val="FFFF99"/>
                </a:solidFill>
              </a:rPr>
              <a:t>Universalism appeals to verses like:</a:t>
            </a:r>
            <a:br>
              <a:rPr lang="en-US" sz="3800" dirty="0">
                <a:solidFill>
                  <a:srgbClr val="EBE7DB"/>
                </a:solidFill>
              </a:rPr>
            </a:br>
            <a:r>
              <a:rPr lang="en-US" sz="3800" b="1" dirty="0">
                <a:solidFill>
                  <a:srgbClr val="FFC000"/>
                </a:solidFill>
              </a:rPr>
              <a:t>Titus 2:11</a:t>
            </a:r>
            <a:r>
              <a:rPr lang="en-US" sz="3800" dirty="0">
                <a:solidFill>
                  <a:schemeClr val="tx1"/>
                </a:solidFill>
              </a:rPr>
              <a:t>– God’s grace has appeared to all men</a:t>
            </a:r>
            <a:br>
              <a:rPr lang="en-US" sz="3800" dirty="0">
                <a:solidFill>
                  <a:srgbClr val="EBE7DB"/>
                </a:solidFill>
              </a:rPr>
            </a:br>
            <a:r>
              <a:rPr lang="en-US" sz="3800" b="1" dirty="0">
                <a:solidFill>
                  <a:srgbClr val="FFC000"/>
                </a:solidFill>
              </a:rPr>
              <a:t>1 Timothy 2:4 </a:t>
            </a:r>
            <a:r>
              <a:rPr lang="en-US" sz="3800" dirty="0">
                <a:solidFill>
                  <a:schemeClr val="tx1"/>
                </a:solidFill>
              </a:rPr>
              <a:t>– God desires all to be saved</a:t>
            </a:r>
            <a:br>
              <a:rPr lang="en-US" sz="3800" dirty="0">
                <a:solidFill>
                  <a:srgbClr val="EBE7DB"/>
                </a:solidFill>
              </a:rPr>
            </a:br>
            <a:r>
              <a:rPr lang="en-US" sz="3800" b="1" dirty="0">
                <a:solidFill>
                  <a:srgbClr val="FFC000"/>
                </a:solidFill>
              </a:rPr>
              <a:t>1 John 2:2 </a:t>
            </a:r>
            <a:r>
              <a:rPr lang="en-US" sz="3800" dirty="0">
                <a:solidFill>
                  <a:schemeClr val="tx1"/>
                </a:solidFill>
              </a:rPr>
              <a:t>– Jesus the propitiation for sins of the whole world</a:t>
            </a:r>
            <a:br>
              <a:rPr lang="en-US" sz="3800" dirty="0">
                <a:solidFill>
                  <a:srgbClr val="EBE7DB"/>
                </a:solidFill>
              </a:rPr>
            </a:br>
            <a:r>
              <a:rPr lang="en-US" sz="3800" b="1" dirty="0">
                <a:solidFill>
                  <a:srgbClr val="FFC000"/>
                </a:solidFill>
              </a:rPr>
              <a:t>John 12:32 </a:t>
            </a:r>
            <a:r>
              <a:rPr lang="en-US" sz="3800" dirty="0">
                <a:solidFill>
                  <a:schemeClr val="tx1"/>
                </a:solidFill>
              </a:rPr>
              <a:t>– Jesus would draw all to Himself</a:t>
            </a:r>
            <a:endParaRPr lang="en-US" sz="3800" b="1" dirty="0">
              <a:solidFill>
                <a:schemeClr val="tx1"/>
              </a:solidFill>
            </a:endParaRP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722454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7696" y="683536"/>
            <a:ext cx="8872396" cy="5589222"/>
          </a:xfrm>
        </p:spPr>
        <p:txBody>
          <a:bodyPr anchor="t">
            <a:spAutoFit/>
          </a:bodyPr>
          <a:lstStyle/>
          <a:p>
            <a:pPr marL="571500" indent="-571500" algn="l">
              <a:buFont typeface="Arial" panose="020B0604020202020204" pitchFamily="34" charset="0"/>
              <a:buChar char="•"/>
            </a:pPr>
            <a:r>
              <a:rPr lang="en-US" sz="3800" dirty="0">
                <a:solidFill>
                  <a:srgbClr val="FFFF00"/>
                </a:solidFill>
              </a:rPr>
              <a:t>By saying all will be saved</a:t>
            </a:r>
          </a:p>
          <a:p>
            <a:pPr marL="571500" indent="-571500" algn="l">
              <a:buFont typeface="Arial" panose="020B0604020202020204" pitchFamily="34" charset="0"/>
              <a:buChar char="•"/>
            </a:pPr>
            <a:r>
              <a:rPr lang="en-US" sz="3800" dirty="0">
                <a:solidFill>
                  <a:schemeClr val="tx1"/>
                </a:solidFill>
              </a:rPr>
              <a:t>Passages like those are discussing availability BASED upon acceptance.</a:t>
            </a:r>
          </a:p>
          <a:p>
            <a:pPr marL="571500" indent="-571500" algn="l">
              <a:buFont typeface="Arial" panose="020B0604020202020204" pitchFamily="34" charset="0"/>
              <a:buChar char="•"/>
            </a:pPr>
            <a:r>
              <a:rPr lang="en-US" sz="3800" dirty="0">
                <a:solidFill>
                  <a:schemeClr val="tx1"/>
                </a:solidFill>
              </a:rPr>
              <a:t>Clearly not all will be saved –</a:t>
            </a:r>
            <a:br>
              <a:rPr lang="en-US" sz="3800" dirty="0">
                <a:solidFill>
                  <a:srgbClr val="EBE7DB"/>
                </a:solidFill>
              </a:rPr>
            </a:br>
            <a:r>
              <a:rPr lang="en-US" sz="3800" b="1" dirty="0">
                <a:solidFill>
                  <a:srgbClr val="FFC000"/>
                </a:solidFill>
              </a:rPr>
              <a:t>John 3:16; Matthew 7:13-14, 21-23</a:t>
            </a:r>
            <a:br>
              <a:rPr lang="en-US" sz="3800" b="1" dirty="0">
                <a:solidFill>
                  <a:srgbClr val="FFC000"/>
                </a:solidFill>
              </a:rPr>
            </a:br>
            <a:r>
              <a:rPr lang="en-US" sz="3800" b="1" dirty="0">
                <a:solidFill>
                  <a:srgbClr val="FFC000"/>
                </a:solidFill>
              </a:rPr>
              <a:t>2 Thessalonians 1:5-9;</a:t>
            </a:r>
            <a:br>
              <a:rPr lang="en-US" sz="3800" b="1" dirty="0">
                <a:solidFill>
                  <a:srgbClr val="FFC000"/>
                </a:solidFill>
              </a:rPr>
            </a:br>
            <a:r>
              <a:rPr lang="en-US" sz="3800" b="1" dirty="0">
                <a:solidFill>
                  <a:srgbClr val="FFC000"/>
                </a:solidFill>
              </a:rPr>
              <a:t>Matthew 25:46 </a:t>
            </a:r>
            <a:r>
              <a:rPr lang="en-US" sz="3800" dirty="0">
                <a:solidFill>
                  <a:schemeClr val="tx1"/>
                </a:solidFill>
              </a:rPr>
              <a:t>– which equates eternal destruction to the same amount of time as eternal life</a:t>
            </a:r>
          </a:p>
        </p:txBody>
      </p:sp>
      <p:sp>
        <p:nvSpPr>
          <p:cNvPr id="9" name="Text Placeholder 8"/>
          <p:cNvSpPr>
            <a:spLocks noGrp="1"/>
          </p:cNvSpPr>
          <p:nvPr>
            <p:ph type="body" sz="quarter" idx="14"/>
          </p:nvPr>
        </p:nvSpPr>
        <p:spPr>
          <a:xfrm>
            <a:off x="0" y="2583"/>
            <a:ext cx="9144000" cy="649816"/>
          </a:xfrm>
          <a:solidFill>
            <a:srgbClr val="EBE7DB"/>
          </a:solidFill>
        </p:spPr>
        <p:txBody>
          <a:bodyPr anchor="ctr">
            <a:noAutofit/>
          </a:bodyPr>
          <a:lstStyle/>
          <a:p>
            <a:pPr algn="r"/>
            <a:r>
              <a:rPr lang="en-US" sz="4000" dirty="0">
                <a:solidFill>
                  <a:srgbClr val="C00000"/>
                </a:solidFill>
              </a:rPr>
              <a:t>How can grace be abused?</a:t>
            </a:r>
          </a:p>
        </p:txBody>
      </p:sp>
    </p:spTree>
    <p:extLst>
      <p:ext uri="{BB962C8B-B14F-4D97-AF65-F5344CB8AC3E}">
        <p14:creationId xmlns:p14="http://schemas.microsoft.com/office/powerpoint/2010/main" val="315721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53</TotalTime>
  <Words>1605</Words>
  <Application>Microsoft Office PowerPoint</Application>
  <PresentationFormat>On-screen Show (4:3)</PresentationFormat>
  <Paragraphs>95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Bookman Old Style</vt:lpstr>
      <vt:lpstr>Calibri</vt:lpstr>
      <vt:lpstr>Trebuchet MS</vt:lpstr>
      <vt:lpstr>Default</vt:lpstr>
      <vt:lpstr>How is grace abused?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Grace Abused (Gospel Meeting)</dc:title>
  <dc:creator>Tom Thornhill</dc:creator>
  <cp:keywords>Unrestricted</cp:keywords>
  <cp:lastModifiedBy>Richard Lidh</cp:lastModifiedBy>
  <cp:revision>63</cp:revision>
  <cp:lastPrinted>2022-06-17T04:31:37Z</cp:lastPrinted>
  <dcterms:created xsi:type="dcterms:W3CDTF">2014-03-26T14:03:34Z</dcterms:created>
  <dcterms:modified xsi:type="dcterms:W3CDTF">2022-06-17T04:32:24Z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LADC\rlidh</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false</vt:bool>
  </property>
  <property fmtid="{D5CDD505-2E9C-101B-9397-08002B2CF9AE}" pid="9" name="Allow Footer Overwrite">
    <vt:bool>false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ies>
</file>